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BA7"/>
    <a:srgbClr val="1C2C5E"/>
    <a:srgbClr val="C7A008"/>
    <a:srgbClr val="FFC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98AB5C-F6F9-47DE-BA88-7E2690EFB17B}" v="3" dt="2022-10-23T13:00:09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o" userId="16ae57ac4e8addfe" providerId="LiveId" clId="{B898AB5C-F6F9-47DE-BA88-7E2690EFB17B}"/>
    <pc:docChg chg="undo custSel modSld sldOrd">
      <pc:chgData name="Cristiano" userId="16ae57ac4e8addfe" providerId="LiveId" clId="{B898AB5C-F6F9-47DE-BA88-7E2690EFB17B}" dt="2022-10-23T13:07:47.234" v="131" actId="22"/>
      <pc:docMkLst>
        <pc:docMk/>
      </pc:docMkLst>
      <pc:sldChg chg="delSp mod">
        <pc:chgData name="Cristiano" userId="16ae57ac4e8addfe" providerId="LiveId" clId="{B898AB5C-F6F9-47DE-BA88-7E2690EFB17B}" dt="2022-10-23T12:57:48.401" v="2" actId="478"/>
        <pc:sldMkLst>
          <pc:docMk/>
          <pc:sldMk cId="902660071" sldId="258"/>
        </pc:sldMkLst>
        <pc:picChg chg="del">
          <ac:chgData name="Cristiano" userId="16ae57ac4e8addfe" providerId="LiveId" clId="{B898AB5C-F6F9-47DE-BA88-7E2690EFB17B}" dt="2022-10-23T12:57:48.401" v="2" actId="478"/>
          <ac:picMkLst>
            <pc:docMk/>
            <pc:sldMk cId="902660071" sldId="258"/>
            <ac:picMk id="5" creationId="{9DBD8F75-072D-96B5-8FC8-F4C54EFD672E}"/>
          </ac:picMkLst>
        </pc:picChg>
      </pc:sldChg>
      <pc:sldChg chg="addSp delSp modSp mod ord">
        <pc:chgData name="Cristiano" userId="16ae57ac4e8addfe" providerId="LiveId" clId="{B898AB5C-F6F9-47DE-BA88-7E2690EFB17B}" dt="2022-10-23T13:07:47.234" v="131" actId="22"/>
        <pc:sldMkLst>
          <pc:docMk/>
          <pc:sldMk cId="4083827825" sldId="259"/>
        </pc:sldMkLst>
        <pc:spChg chg="mod topLvl">
          <ac:chgData name="Cristiano" userId="16ae57ac4e8addfe" providerId="LiveId" clId="{B898AB5C-F6F9-47DE-BA88-7E2690EFB17B}" dt="2022-10-23T12:59:53.067" v="120" actId="207"/>
          <ac:spMkLst>
            <pc:docMk/>
            <pc:sldMk cId="4083827825" sldId="259"/>
            <ac:spMk id="7" creationId="{418278C8-5F06-3266-85BF-8A748DE3DCD9}"/>
          </ac:spMkLst>
        </pc:spChg>
        <pc:spChg chg="mod topLvl">
          <ac:chgData name="Cristiano" userId="16ae57ac4e8addfe" providerId="LiveId" clId="{B898AB5C-F6F9-47DE-BA88-7E2690EFB17B}" dt="2022-10-23T13:00:32.636" v="130" actId="1076"/>
          <ac:spMkLst>
            <pc:docMk/>
            <pc:sldMk cId="4083827825" sldId="259"/>
            <ac:spMk id="8" creationId="{BA2D4502-A027-36FB-C5C2-C006B0A29786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2" creationId="{5B83D8B0-1985-5EFF-0997-B005E2C48013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3" creationId="{F71EFD19-4121-E4C7-DEB8-180B291344CC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4" creationId="{97308BF2-5F1D-59B0-2C51-8083875B9326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5" creationId="{76264DE8-261D-E5D7-1067-5796DEBD5F9E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6" creationId="{C7F2CB66-77E1-08ED-2472-D25A61F47628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7" creationId="{79E6919F-73C6-0EDA-5B59-B5E5B59414FA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8" creationId="{96AFF6FB-1756-424C-3179-F28935501723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9" creationId="{C77C3E2A-05E9-4F45-6A39-C1CC033AFDA4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20" creationId="{422C4FC5-9712-4FE7-886D-5EFF16909879}"/>
          </ac:spMkLst>
        </pc:spChg>
        <pc:grpChg chg="del mod">
          <ac:chgData name="Cristiano" userId="16ae57ac4e8addfe" providerId="LiveId" clId="{B898AB5C-F6F9-47DE-BA88-7E2690EFB17B}" dt="2022-10-23T12:58:29.353" v="10" actId="165"/>
          <ac:grpSpMkLst>
            <pc:docMk/>
            <pc:sldMk cId="4083827825" sldId="259"/>
            <ac:grpSpMk id="4" creationId="{D6F8C100-C9C0-5021-CB87-07ABDDC48E8C}"/>
          </ac:grpSpMkLst>
        </pc:grpChg>
        <pc:grpChg chg="mod topLvl">
          <ac:chgData name="Cristiano" userId="16ae57ac4e8addfe" providerId="LiveId" clId="{B898AB5C-F6F9-47DE-BA88-7E2690EFB17B}" dt="2022-10-23T12:58:46.668" v="29" actId="1035"/>
          <ac:grpSpMkLst>
            <pc:docMk/>
            <pc:sldMk cId="4083827825" sldId="259"/>
            <ac:grpSpMk id="9" creationId="{D1994AD8-79AD-9E20-0772-2D32F276C13D}"/>
          </ac:grpSpMkLst>
        </pc:grpChg>
        <pc:grpChg chg="mod">
          <ac:chgData name="Cristiano" userId="16ae57ac4e8addfe" providerId="LiveId" clId="{B898AB5C-F6F9-47DE-BA88-7E2690EFB17B}" dt="2022-10-23T12:58:29.353" v="10" actId="165"/>
          <ac:grpSpMkLst>
            <pc:docMk/>
            <pc:sldMk cId="4083827825" sldId="259"/>
            <ac:grpSpMk id="11" creationId="{42C2DAF7-3A24-3A28-0001-F7DEE7657E15}"/>
          </ac:grpSpMkLst>
        </pc:grpChg>
        <pc:picChg chg="add del mod">
          <ac:chgData name="Cristiano" userId="16ae57ac4e8addfe" providerId="LiveId" clId="{B898AB5C-F6F9-47DE-BA88-7E2690EFB17B}" dt="2022-10-23T12:58:10.627" v="6" actId="27803"/>
          <ac:picMkLst>
            <pc:docMk/>
            <pc:sldMk cId="4083827825" sldId="259"/>
            <ac:picMk id="3" creationId="{E2188FF3-485F-79EA-95F3-72511A470266}"/>
          </ac:picMkLst>
        </pc:picChg>
        <pc:picChg chg="del mod topLvl">
          <ac:chgData name="Cristiano" userId="16ae57ac4e8addfe" providerId="LiveId" clId="{B898AB5C-F6F9-47DE-BA88-7E2690EFB17B}" dt="2022-10-23T12:58:34.564" v="11" actId="478"/>
          <ac:picMkLst>
            <pc:docMk/>
            <pc:sldMk cId="4083827825" sldId="259"/>
            <ac:picMk id="5" creationId="{34BCE11D-7659-8F86-E15C-2E75F1654A9C}"/>
          </ac:picMkLst>
        </pc:picChg>
        <pc:picChg chg="add del mod topLvl">
          <ac:chgData name="Cristiano" userId="16ae57ac4e8addfe" providerId="LiveId" clId="{B898AB5C-F6F9-47DE-BA88-7E2690EFB17B}" dt="2022-10-23T13:00:27.749" v="129" actId="29295"/>
          <ac:picMkLst>
            <pc:docMk/>
            <pc:sldMk cId="4083827825" sldId="259"/>
            <ac:picMk id="6" creationId="{60A9898B-88E2-65BC-1F0D-5445C52E3350}"/>
          </ac:picMkLst>
        </pc:picChg>
        <pc:picChg chg="mod">
          <ac:chgData name="Cristiano" userId="16ae57ac4e8addfe" providerId="LiveId" clId="{B898AB5C-F6F9-47DE-BA88-7E2690EFB17B}" dt="2022-10-23T12:58:29.353" v="10" actId="165"/>
          <ac:picMkLst>
            <pc:docMk/>
            <pc:sldMk cId="4083827825" sldId="259"/>
            <ac:picMk id="10" creationId="{62DFF402-D382-D92F-A3FE-42995BD6F963}"/>
          </ac:picMkLst>
        </pc:picChg>
        <pc:picChg chg="add">
          <ac:chgData name="Cristiano" userId="16ae57ac4e8addfe" providerId="LiveId" clId="{B898AB5C-F6F9-47DE-BA88-7E2690EFB17B}" dt="2022-10-23T13:07:47.234" v="131" actId="22"/>
          <ac:picMkLst>
            <pc:docMk/>
            <pc:sldMk cId="4083827825" sldId="259"/>
            <ac:picMk id="22" creationId="{4774DD32-DC1F-D450-EA05-327E5392A1E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A3A10-D36A-1CCF-28FC-F26962B2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C138B3-58D0-A057-2890-76424629A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0215DB-253D-6F3A-CBBB-976A11C3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BF798-A90F-1B44-495C-A15310B7C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7AAC19-274E-A486-57B4-72A00AED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0C895-2B9A-47AF-3F8B-3EB4E2C0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5021DD-D947-0DA4-2056-DBA975560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1C3F38-7740-2806-DD9B-DF322DBC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E740C-1374-A457-937A-F03D6909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83411-36B6-DD9A-126A-D1F2A794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47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0F752C-4318-F689-6FB9-945B82657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2061C7-523E-29D3-ECDE-6A3423C53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243151-5FD1-1298-15B8-6A79560A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F81DB6-BA76-FA5C-040E-D0FF469B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1282D6-7AFC-3478-212A-B4CB9759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5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A6F2C-AAE2-699F-6612-83AA3C15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32036C-7DCD-42FF-1608-08526AC4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ADDF0-DF6C-938B-5DDF-34B097979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2890EF-4AF7-D878-5E64-CF864B73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DE0CA8-A0DF-986D-6007-70E14A0D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76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2561B-DB53-CBA2-1491-E2423288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048530-080E-38E2-FC81-36538CEA6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CFDA5F-5661-BD79-A2F7-6382CB97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F2E4B9-1889-E37B-9109-10909C09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75CAB1-FCA8-5B0D-EA04-31C96898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57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55B1E-35EE-3D1B-CAF6-4B090EC1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DA336A-EB37-158B-439D-32A89C4E4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637727-5ABB-DFBB-1454-39C053A1B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71007B-BC5B-9F58-3282-CEDEF1F3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8081D3-A036-697B-2478-79151D8C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DA22E5-62B4-DED7-5022-D5F6C4F8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21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C4F5E-29C4-A214-D7F4-CB93E0C1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253517-4330-9338-FB30-F6C10B447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13A66F-09D7-D2FF-E6CF-E48828EFE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40BAA7F-02A8-CD29-40B0-9857041E2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B8F86F1-E87B-5BFB-5808-0160059C6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8B72B06-741D-BB6C-C8D1-3BDADB70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89B671D-5D1E-0E59-A7CD-79759472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E9310E-236A-E0FD-9171-763AD099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9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70EE8-465E-8D6D-0CCE-91F1200F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AAF496B-0C06-3E95-B6C8-DB387274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54A0D9-0C6B-D5F4-82C4-F3021A8F0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DB20EB9-4B1E-A8FC-905A-8A6DC0A9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84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1B144C-8A8B-0598-2963-693D3DEA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4C83E0B-A14C-D22C-89B9-5971C6B3D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0EFF4E-CB47-D9C7-2250-79255CFD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80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FC5C9-B675-C222-C4E4-3D7A40B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41DC79-5ADA-9E84-2021-F9E66A674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C1D7A3-740D-5591-071D-FB2A8A453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DBEE4B-608C-FE60-E7AE-0B53C7B8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888527-D29B-81A5-AE35-7D0C79DA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3B6215-A8C3-3B45-43C1-C02C4C05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02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03A43-7226-AD68-CE9B-EA0A0D3B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7E28358-2FFC-864B-EB2C-65E1942D0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5CB05A-F669-FFD4-D5D1-0D198A705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D9F516-347C-B8E7-9181-9919952D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1D6BCC-6350-8BC2-50AE-DCF0574B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BEC2B3-B773-48C8-7EDF-FA35B671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9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3C0F84-B232-42E4-754D-D4D022B4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9C397D-717C-8E34-5903-C265C83DC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5D9FC-951A-50FA-425B-E6AA71843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57845-6516-4CB5-88C9-AA8F5D7966EB}" type="datetimeFigureOut">
              <a:rPr lang="pt-BR" smtClean="0"/>
              <a:t>23/10/2022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5A960F-7A73-B42F-FAD7-B2431E011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A4DD4D-45A1-61BC-6646-84EAAC995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06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BC887B7C-18AB-C55B-2131-A75AE7613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425"/>
            <a:ext cx="12192000" cy="44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405A7642-F2EC-7F20-8E12-1D2E3A4E7AF1}"/>
              </a:ext>
            </a:extLst>
          </p:cNvPr>
          <p:cNvSpPr/>
          <p:nvPr/>
        </p:nvSpPr>
        <p:spPr>
          <a:xfrm>
            <a:off x="604007" y="570452"/>
            <a:ext cx="914400" cy="914400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5858E0A-3ED1-B47A-3B9A-41706218DF64}"/>
              </a:ext>
            </a:extLst>
          </p:cNvPr>
          <p:cNvSpPr/>
          <p:nvPr/>
        </p:nvSpPr>
        <p:spPr>
          <a:xfrm>
            <a:off x="604007" y="1755397"/>
            <a:ext cx="914400" cy="914400"/>
          </a:xfrm>
          <a:prstGeom prst="ellipse">
            <a:avLst/>
          </a:prstGeom>
          <a:solidFill>
            <a:srgbClr val="3B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99FFC2-6D5F-C2EF-6D6E-361DB4A53F13}"/>
              </a:ext>
            </a:extLst>
          </p:cNvPr>
          <p:cNvSpPr txBox="1"/>
          <p:nvPr/>
        </p:nvSpPr>
        <p:spPr>
          <a:xfrm>
            <a:off x="1639809" y="842986"/>
            <a:ext cx="99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#FFCB05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D3D78B-6BE0-C749-2713-B0C45AC98477}"/>
              </a:ext>
            </a:extLst>
          </p:cNvPr>
          <p:cNvSpPr txBox="1"/>
          <p:nvPr/>
        </p:nvSpPr>
        <p:spPr>
          <a:xfrm>
            <a:off x="1639809" y="2027931"/>
            <a:ext cx="10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#3B5BA7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E5F76F8-961D-0B6D-E7F8-2B32802101CE}"/>
              </a:ext>
            </a:extLst>
          </p:cNvPr>
          <p:cNvSpPr/>
          <p:nvPr/>
        </p:nvSpPr>
        <p:spPr>
          <a:xfrm>
            <a:off x="3730344" y="570452"/>
            <a:ext cx="914400" cy="914400"/>
          </a:xfrm>
          <a:prstGeom prst="ellipse">
            <a:avLst/>
          </a:prstGeom>
          <a:solidFill>
            <a:srgbClr val="C7A0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6AEA41-C50E-B5CF-3506-643132AC6D85}"/>
              </a:ext>
            </a:extLst>
          </p:cNvPr>
          <p:cNvSpPr txBox="1"/>
          <p:nvPr/>
        </p:nvSpPr>
        <p:spPr>
          <a:xfrm>
            <a:off x="4766146" y="84298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#C7A008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91FC47-0BE1-0EA1-25A0-9CC320642347}"/>
              </a:ext>
            </a:extLst>
          </p:cNvPr>
          <p:cNvSpPr/>
          <p:nvPr/>
        </p:nvSpPr>
        <p:spPr>
          <a:xfrm>
            <a:off x="3730344" y="1755397"/>
            <a:ext cx="914400" cy="914400"/>
          </a:xfrm>
          <a:prstGeom prst="ellipse">
            <a:avLst/>
          </a:prstGeom>
          <a:solidFill>
            <a:srgbClr val="1C2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CA1266-7D33-8FC5-1149-44E0C13585B4}"/>
              </a:ext>
            </a:extLst>
          </p:cNvPr>
          <p:cNvSpPr txBox="1"/>
          <p:nvPr/>
        </p:nvSpPr>
        <p:spPr>
          <a:xfrm>
            <a:off x="4766146" y="2027931"/>
            <a:ext cx="10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#1C2C5E</a:t>
            </a:r>
          </a:p>
        </p:txBody>
      </p:sp>
    </p:spTree>
    <p:extLst>
      <p:ext uri="{BB962C8B-B14F-4D97-AF65-F5344CB8AC3E}">
        <p14:creationId xmlns:p14="http://schemas.microsoft.com/office/powerpoint/2010/main" val="323985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0A9898B-88E2-65BC-1F0D-5445C52E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10000"/>
          </a:blip>
          <a:stretch>
            <a:fillRect/>
          </a:stretch>
        </p:blipFill>
        <p:spPr>
          <a:xfrm>
            <a:off x="0" y="1940557"/>
            <a:ext cx="12192010" cy="4917443"/>
          </a:xfrm>
          <a:custGeom>
            <a:avLst/>
            <a:gdLst>
              <a:gd name="connsiteX0" fmla="*/ 372 w 12192010"/>
              <a:gd name="connsiteY0" fmla="*/ 274 h 4917443"/>
              <a:gd name="connsiteX1" fmla="*/ 12192383 w 12192010"/>
              <a:gd name="connsiteY1" fmla="*/ 274 h 4917443"/>
              <a:gd name="connsiteX2" fmla="*/ 12192383 w 12192010"/>
              <a:gd name="connsiteY2" fmla="*/ 4917718 h 4917443"/>
              <a:gd name="connsiteX3" fmla="*/ 372 w 12192010"/>
              <a:gd name="connsiteY3" fmla="*/ 4917718 h 491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10" h="4917443">
                <a:moveTo>
                  <a:pt x="372" y="274"/>
                </a:moveTo>
                <a:lnTo>
                  <a:pt x="12192383" y="274"/>
                </a:lnTo>
                <a:lnTo>
                  <a:pt x="12192383" y="4917718"/>
                </a:lnTo>
                <a:lnTo>
                  <a:pt x="372" y="4917718"/>
                </a:lnTo>
                <a:close/>
              </a:path>
            </a:pathLst>
          </a:custGeom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18278C8-5F06-3266-85BF-8A748DE3DCD9}"/>
              </a:ext>
            </a:extLst>
          </p:cNvPr>
          <p:cNvSpPr/>
          <p:nvPr/>
        </p:nvSpPr>
        <p:spPr>
          <a:xfrm>
            <a:off x="0" y="0"/>
            <a:ext cx="540942" cy="6858005"/>
          </a:xfrm>
          <a:custGeom>
            <a:avLst/>
            <a:gdLst>
              <a:gd name="connsiteX0" fmla="*/ 398 w 540942"/>
              <a:gd name="connsiteY0" fmla="*/ -409 h 6858005"/>
              <a:gd name="connsiteX1" fmla="*/ 241922 w 540942"/>
              <a:gd name="connsiteY1" fmla="*/ -409 h 6858005"/>
              <a:gd name="connsiteX2" fmla="*/ 241922 w 540942"/>
              <a:gd name="connsiteY2" fmla="*/ 6857597 h 6858005"/>
              <a:gd name="connsiteX3" fmla="*/ 398 w 540942"/>
              <a:gd name="connsiteY3" fmla="*/ 6857597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942" h="6858005">
                <a:moveTo>
                  <a:pt x="398" y="-409"/>
                </a:moveTo>
                <a:lnTo>
                  <a:pt x="241922" y="-409"/>
                </a:lnTo>
                <a:cubicBezTo>
                  <a:pt x="615495" y="2205387"/>
                  <a:pt x="666002" y="4480546"/>
                  <a:pt x="241922" y="6857597"/>
                </a:cubicBezTo>
                <a:lnTo>
                  <a:pt x="398" y="6857597"/>
                </a:lnTo>
                <a:close/>
              </a:path>
            </a:pathLst>
          </a:custGeom>
          <a:gradFill flip="none" rotWithShape="1">
            <a:gsLst>
              <a:gs pos="0">
                <a:srgbClr val="1C2C5E"/>
              </a:gs>
              <a:gs pos="100000">
                <a:srgbClr val="3B5BA7"/>
              </a:gs>
            </a:gsLst>
            <a:lin ang="16200000" scaled="1"/>
            <a:tileRect/>
          </a:gradFill>
          <a:ln w="40848" cap="rnd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BA2D4502-A027-36FB-C5C2-C006B0A29786}"/>
              </a:ext>
            </a:extLst>
          </p:cNvPr>
          <p:cNvSpPr/>
          <p:nvPr/>
        </p:nvSpPr>
        <p:spPr>
          <a:xfrm>
            <a:off x="637180" y="1188860"/>
            <a:ext cx="11458591" cy="9525"/>
          </a:xfrm>
          <a:custGeom>
            <a:avLst/>
            <a:gdLst>
              <a:gd name="connsiteX0" fmla="*/ 492 w 11458591"/>
              <a:gd name="connsiteY0" fmla="*/ 20 h 9525"/>
              <a:gd name="connsiteX1" fmla="*/ 11459083 w 11458591"/>
              <a:gd name="connsiteY1" fmla="*/ 2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8591" h="9525">
                <a:moveTo>
                  <a:pt x="492" y="20"/>
                </a:moveTo>
                <a:lnTo>
                  <a:pt x="11459083" y="20"/>
                </a:lnTo>
              </a:path>
            </a:pathLst>
          </a:custGeom>
          <a:noFill/>
          <a:ln w="16112" cap="rnd">
            <a:solidFill>
              <a:srgbClr val="000000">
                <a:alpha val="5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9" name="Gráfico 2">
            <a:extLst>
              <a:ext uri="{FF2B5EF4-FFF2-40B4-BE49-F238E27FC236}">
                <a16:creationId xmlns:a16="http://schemas.microsoft.com/office/drawing/2014/main" id="{D1994AD8-79AD-9E20-0772-2D32F276C13D}"/>
              </a:ext>
            </a:extLst>
          </p:cNvPr>
          <p:cNvGrpSpPr/>
          <p:nvPr/>
        </p:nvGrpSpPr>
        <p:grpSpPr>
          <a:xfrm>
            <a:off x="10309244" y="114212"/>
            <a:ext cx="1768456" cy="620375"/>
            <a:chOff x="10329497" y="99559"/>
            <a:chExt cx="1768456" cy="620375"/>
          </a:xfrm>
          <a:solidFill>
            <a:srgbClr val="1A1A1A"/>
          </a:solidFill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2DFF402-D382-D92F-A3FE-42995BD6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04788" y="99559"/>
              <a:ext cx="1693165" cy="620375"/>
            </a:xfrm>
            <a:custGeom>
              <a:avLst/>
              <a:gdLst>
                <a:gd name="connsiteX0" fmla="*/ 927 w 1693165"/>
                <a:gd name="connsiteY0" fmla="*/ -3 h 620375"/>
                <a:gd name="connsiteX1" fmla="*/ 1694093 w 1693165"/>
                <a:gd name="connsiteY1" fmla="*/ -3 h 620375"/>
                <a:gd name="connsiteX2" fmla="*/ 1694093 w 1693165"/>
                <a:gd name="connsiteY2" fmla="*/ 620372 h 620375"/>
                <a:gd name="connsiteX3" fmla="*/ 927 w 1693165"/>
                <a:gd name="connsiteY3" fmla="*/ 620372 h 62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3165" h="620375">
                  <a:moveTo>
                    <a:pt x="927" y="-3"/>
                  </a:moveTo>
                  <a:lnTo>
                    <a:pt x="1694093" y="-3"/>
                  </a:lnTo>
                  <a:lnTo>
                    <a:pt x="1694093" y="620372"/>
                  </a:lnTo>
                  <a:lnTo>
                    <a:pt x="927" y="620372"/>
                  </a:lnTo>
                  <a:close/>
                </a:path>
              </a:pathLst>
            </a:custGeom>
          </p:spPr>
        </p:pic>
        <p:grpSp>
          <p:nvGrpSpPr>
            <p:cNvPr id="11" name="Gráfico 2">
              <a:extLst>
                <a:ext uri="{FF2B5EF4-FFF2-40B4-BE49-F238E27FC236}">
                  <a16:creationId xmlns:a16="http://schemas.microsoft.com/office/drawing/2014/main" id="{42C2DAF7-3A24-3A28-0001-F7DEE7657E15}"/>
                </a:ext>
              </a:extLst>
            </p:cNvPr>
            <p:cNvGrpSpPr/>
            <p:nvPr/>
          </p:nvGrpSpPr>
          <p:grpSpPr>
            <a:xfrm>
              <a:off x="10329497" y="110354"/>
              <a:ext cx="474991" cy="154865"/>
              <a:chOff x="10329497" y="110354"/>
              <a:chExt cx="474991" cy="154865"/>
            </a:xfrm>
            <a:solidFill>
              <a:srgbClr val="1A1A1A"/>
            </a:solidFill>
          </p:grpSpPr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5B83D8B0-1985-5EFF-0997-B005E2C48013}"/>
                  </a:ext>
                </a:extLst>
              </p:cNvPr>
              <p:cNvSpPr/>
              <p:nvPr/>
            </p:nvSpPr>
            <p:spPr>
              <a:xfrm>
                <a:off x="10329497" y="197387"/>
                <a:ext cx="64298" cy="67831"/>
              </a:xfrm>
              <a:custGeom>
                <a:avLst/>
                <a:gdLst>
                  <a:gd name="connsiteX0" fmla="*/ 1039 w 64298"/>
                  <a:gd name="connsiteY0" fmla="*/ 9238 h 67831"/>
                  <a:gd name="connsiteX1" fmla="*/ 18587 w 64298"/>
                  <a:gd name="connsiteY1" fmla="*/ 2500 h 67831"/>
                  <a:gd name="connsiteX2" fmla="*/ 31821 w 64298"/>
                  <a:gd name="connsiteY2" fmla="*/ 5 h 67831"/>
                  <a:gd name="connsiteX3" fmla="*/ 38836 w 64298"/>
                  <a:gd name="connsiteY3" fmla="*/ 917 h 67831"/>
                  <a:gd name="connsiteX4" fmla="*/ 45442 w 64298"/>
                  <a:gd name="connsiteY4" fmla="*/ 3259 h 67831"/>
                  <a:gd name="connsiteX5" fmla="*/ 53544 w 64298"/>
                  <a:gd name="connsiteY5" fmla="*/ 8504 h 67831"/>
                  <a:gd name="connsiteX6" fmla="*/ 58428 w 64298"/>
                  <a:gd name="connsiteY6" fmla="*/ 14032 h 67831"/>
                  <a:gd name="connsiteX7" fmla="*/ 61888 w 64298"/>
                  <a:gd name="connsiteY7" fmla="*/ 19766 h 67831"/>
                  <a:gd name="connsiteX8" fmla="*/ 65136 w 64298"/>
                  <a:gd name="connsiteY8" fmla="*/ 29342 h 67831"/>
                  <a:gd name="connsiteX9" fmla="*/ 64654 w 64298"/>
                  <a:gd name="connsiteY9" fmla="*/ 40513 h 67831"/>
                  <a:gd name="connsiteX10" fmla="*/ 61808 w 64298"/>
                  <a:gd name="connsiteY10" fmla="*/ 48375 h 67831"/>
                  <a:gd name="connsiteX11" fmla="*/ 59085 w 64298"/>
                  <a:gd name="connsiteY11" fmla="*/ 52968 h 67831"/>
                  <a:gd name="connsiteX12" fmla="*/ 55501 w 64298"/>
                  <a:gd name="connsiteY12" fmla="*/ 56627 h 67831"/>
                  <a:gd name="connsiteX13" fmla="*/ 46573 w 64298"/>
                  <a:gd name="connsiteY13" fmla="*/ 62250 h 67831"/>
                  <a:gd name="connsiteX14" fmla="*/ 36252 w 64298"/>
                  <a:gd name="connsiteY14" fmla="*/ 67836 h 67831"/>
                  <a:gd name="connsiteX15" fmla="*/ 27456 w 64298"/>
                  <a:gd name="connsiteY15" fmla="*/ 53556 h 67831"/>
                  <a:gd name="connsiteX16" fmla="*/ 929 w 64298"/>
                  <a:gd name="connsiteY16" fmla="*/ 9377 h 67831"/>
                  <a:gd name="connsiteX17" fmla="*/ 1039 w 64298"/>
                  <a:gd name="connsiteY17" fmla="*/ 9239 h 67831"/>
                  <a:gd name="connsiteX18" fmla="*/ 1039 w 64298"/>
                  <a:gd name="connsiteY18" fmla="*/ 9238 h 67831"/>
                  <a:gd name="connsiteX19" fmla="*/ 28281 w 64298"/>
                  <a:gd name="connsiteY19" fmla="*/ 20660 h 67831"/>
                  <a:gd name="connsiteX20" fmla="*/ 41339 w 64298"/>
                  <a:gd name="connsiteY20" fmla="*/ 45396 h 67831"/>
                  <a:gd name="connsiteX21" fmla="*/ 45347 w 64298"/>
                  <a:gd name="connsiteY21" fmla="*/ 42312 h 67831"/>
                  <a:gd name="connsiteX22" fmla="*/ 48026 w 64298"/>
                  <a:gd name="connsiteY22" fmla="*/ 37454 h 67831"/>
                  <a:gd name="connsiteX23" fmla="*/ 48646 w 64298"/>
                  <a:gd name="connsiteY23" fmla="*/ 33214 h 67831"/>
                  <a:gd name="connsiteX24" fmla="*/ 47362 w 64298"/>
                  <a:gd name="connsiteY24" fmla="*/ 28028 h 67831"/>
                  <a:gd name="connsiteX25" fmla="*/ 47362 w 64298"/>
                  <a:gd name="connsiteY25" fmla="*/ 27848 h 67831"/>
                  <a:gd name="connsiteX26" fmla="*/ 44858 w 64298"/>
                  <a:gd name="connsiteY26" fmla="*/ 24089 h 67831"/>
                  <a:gd name="connsiteX27" fmla="*/ 37106 w 64298"/>
                  <a:gd name="connsiteY27" fmla="*/ 19657 h 67831"/>
                  <a:gd name="connsiteX28" fmla="*/ 28427 w 64298"/>
                  <a:gd name="connsiteY28" fmla="*/ 20590 h 67831"/>
                  <a:gd name="connsiteX29" fmla="*/ 28281 w 64298"/>
                  <a:gd name="connsiteY29" fmla="*/ 20660 h 6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4298" h="67831">
                    <a:moveTo>
                      <a:pt x="1039" y="9238"/>
                    </a:moveTo>
                    <a:cubicBezTo>
                      <a:pt x="10820" y="5285"/>
                      <a:pt x="16404" y="3024"/>
                      <a:pt x="18587" y="2500"/>
                    </a:cubicBezTo>
                    <a:cubicBezTo>
                      <a:pt x="22631" y="922"/>
                      <a:pt x="27032" y="91"/>
                      <a:pt x="31821" y="5"/>
                    </a:cubicBezTo>
                    <a:cubicBezTo>
                      <a:pt x="35186" y="188"/>
                      <a:pt x="37522" y="485"/>
                      <a:pt x="38836" y="917"/>
                    </a:cubicBezTo>
                    <a:cubicBezTo>
                      <a:pt x="42296" y="1876"/>
                      <a:pt x="44493" y="2649"/>
                      <a:pt x="45442" y="3259"/>
                    </a:cubicBezTo>
                    <a:cubicBezTo>
                      <a:pt x="47705" y="4317"/>
                      <a:pt x="50406" y="6066"/>
                      <a:pt x="53544" y="8504"/>
                    </a:cubicBezTo>
                    <a:cubicBezTo>
                      <a:pt x="55274" y="10029"/>
                      <a:pt x="56902" y="11870"/>
                      <a:pt x="58428" y="14032"/>
                    </a:cubicBezTo>
                    <a:cubicBezTo>
                      <a:pt x="59107" y="14914"/>
                      <a:pt x="60260" y="16826"/>
                      <a:pt x="61888" y="19766"/>
                    </a:cubicBezTo>
                    <a:cubicBezTo>
                      <a:pt x="63479" y="23524"/>
                      <a:pt x="64559" y="26715"/>
                      <a:pt x="65136" y="29342"/>
                    </a:cubicBezTo>
                    <a:cubicBezTo>
                      <a:pt x="65348" y="32765"/>
                      <a:pt x="65195" y="36492"/>
                      <a:pt x="64654" y="40513"/>
                    </a:cubicBezTo>
                    <a:cubicBezTo>
                      <a:pt x="63975" y="43419"/>
                      <a:pt x="63027" y="46040"/>
                      <a:pt x="61808" y="48375"/>
                    </a:cubicBezTo>
                    <a:cubicBezTo>
                      <a:pt x="61698" y="48781"/>
                      <a:pt x="60793" y="50321"/>
                      <a:pt x="59085" y="52968"/>
                    </a:cubicBezTo>
                    <a:cubicBezTo>
                      <a:pt x="57245" y="55151"/>
                      <a:pt x="56041" y="56371"/>
                      <a:pt x="55501" y="56627"/>
                    </a:cubicBezTo>
                    <a:cubicBezTo>
                      <a:pt x="52179" y="59155"/>
                      <a:pt x="49194" y="61029"/>
                      <a:pt x="46573" y="62250"/>
                    </a:cubicBezTo>
                    <a:cubicBezTo>
                      <a:pt x="46281" y="62444"/>
                      <a:pt x="42887" y="64331"/>
                      <a:pt x="36252" y="67836"/>
                    </a:cubicBezTo>
                    <a:cubicBezTo>
                      <a:pt x="36120" y="67895"/>
                      <a:pt x="33171" y="63145"/>
                      <a:pt x="27456" y="53556"/>
                    </a:cubicBezTo>
                    <a:cubicBezTo>
                      <a:pt x="18506" y="38879"/>
                      <a:pt x="9659" y="24155"/>
                      <a:pt x="929" y="9377"/>
                    </a:cubicBezTo>
                    <a:cubicBezTo>
                      <a:pt x="966" y="9331"/>
                      <a:pt x="1002" y="9284"/>
                      <a:pt x="1039" y="9239"/>
                    </a:cubicBezTo>
                    <a:cubicBezTo>
                      <a:pt x="1039" y="9239"/>
                      <a:pt x="1039" y="9238"/>
                      <a:pt x="1039" y="9238"/>
                    </a:cubicBezTo>
                    <a:close/>
                    <a:moveTo>
                      <a:pt x="28281" y="20660"/>
                    </a:moveTo>
                    <a:cubicBezTo>
                      <a:pt x="30813" y="25398"/>
                      <a:pt x="35069" y="33473"/>
                      <a:pt x="41339" y="45396"/>
                    </a:cubicBezTo>
                    <a:cubicBezTo>
                      <a:pt x="43566" y="43969"/>
                      <a:pt x="44902" y="42936"/>
                      <a:pt x="45347" y="42312"/>
                    </a:cubicBezTo>
                    <a:cubicBezTo>
                      <a:pt x="46113" y="41626"/>
                      <a:pt x="47004" y="40006"/>
                      <a:pt x="48026" y="37454"/>
                    </a:cubicBezTo>
                    <a:cubicBezTo>
                      <a:pt x="48683" y="35133"/>
                      <a:pt x="48887" y="33717"/>
                      <a:pt x="48646" y="33214"/>
                    </a:cubicBezTo>
                    <a:cubicBezTo>
                      <a:pt x="48676" y="31604"/>
                      <a:pt x="48245" y="29875"/>
                      <a:pt x="47362" y="28028"/>
                    </a:cubicBezTo>
                    <a:cubicBezTo>
                      <a:pt x="47413" y="28004"/>
                      <a:pt x="47413" y="27943"/>
                      <a:pt x="47362" y="27848"/>
                    </a:cubicBezTo>
                    <a:cubicBezTo>
                      <a:pt x="45967" y="25209"/>
                      <a:pt x="45135" y="23956"/>
                      <a:pt x="44858" y="24089"/>
                    </a:cubicBezTo>
                    <a:cubicBezTo>
                      <a:pt x="42975" y="21834"/>
                      <a:pt x="40391" y="20362"/>
                      <a:pt x="37106" y="19657"/>
                    </a:cubicBezTo>
                    <a:cubicBezTo>
                      <a:pt x="33135" y="19429"/>
                      <a:pt x="30251" y="19733"/>
                      <a:pt x="28427" y="20590"/>
                    </a:cubicBezTo>
                    <a:cubicBezTo>
                      <a:pt x="28375" y="20613"/>
                      <a:pt x="28332" y="20636"/>
                      <a:pt x="28281" y="20660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F71EFD19-4121-E4C7-DEB8-180B291344CC}"/>
                  </a:ext>
                </a:extLst>
              </p:cNvPr>
              <p:cNvSpPr/>
              <p:nvPr/>
            </p:nvSpPr>
            <p:spPr>
              <a:xfrm>
                <a:off x="10396571" y="185218"/>
                <a:ext cx="49004" cy="43736"/>
              </a:xfrm>
              <a:custGeom>
                <a:avLst/>
                <a:gdLst>
                  <a:gd name="connsiteX0" fmla="*/ 12485 w 49004"/>
                  <a:gd name="connsiteY0" fmla="*/ 4855 h 43736"/>
                  <a:gd name="connsiteX1" fmla="*/ 13916 w 49004"/>
                  <a:gd name="connsiteY1" fmla="*/ 4155 h 43736"/>
                  <a:gd name="connsiteX2" fmla="*/ 28215 w 49004"/>
                  <a:gd name="connsiteY2" fmla="*/ 3095 h 43736"/>
                  <a:gd name="connsiteX3" fmla="*/ 27814 w 49004"/>
                  <a:gd name="connsiteY3" fmla="*/ 538 h 43736"/>
                  <a:gd name="connsiteX4" fmla="*/ 39325 w 49004"/>
                  <a:gd name="connsiteY4" fmla="*/ 18 h 43736"/>
                  <a:gd name="connsiteX5" fmla="*/ 49932 w 49004"/>
                  <a:gd name="connsiteY5" fmla="*/ 33034 h 43736"/>
                  <a:gd name="connsiteX6" fmla="*/ 39311 w 49004"/>
                  <a:gd name="connsiteY6" fmla="*/ 41571 h 43736"/>
                  <a:gd name="connsiteX7" fmla="*/ 34982 w 49004"/>
                  <a:gd name="connsiteY7" fmla="*/ 38356 h 43736"/>
                  <a:gd name="connsiteX8" fmla="*/ 30741 w 49004"/>
                  <a:gd name="connsiteY8" fmla="*/ 41193 h 43736"/>
                  <a:gd name="connsiteX9" fmla="*/ 29332 w 49004"/>
                  <a:gd name="connsiteY9" fmla="*/ 41890 h 43736"/>
                  <a:gd name="connsiteX10" fmla="*/ 14105 w 49004"/>
                  <a:gd name="connsiteY10" fmla="*/ 42664 h 43736"/>
                  <a:gd name="connsiteX11" fmla="*/ 3317 w 49004"/>
                  <a:gd name="connsiteY11" fmla="*/ 33325 h 43736"/>
                  <a:gd name="connsiteX12" fmla="*/ 2769 w 49004"/>
                  <a:gd name="connsiteY12" fmla="*/ 32214 h 43736"/>
                  <a:gd name="connsiteX13" fmla="*/ 2470 w 49004"/>
                  <a:gd name="connsiteY13" fmla="*/ 16015 h 43736"/>
                  <a:gd name="connsiteX14" fmla="*/ 12485 w 49004"/>
                  <a:gd name="connsiteY14" fmla="*/ 4855 h 43736"/>
                  <a:gd name="connsiteX15" fmla="*/ 12485 w 49004"/>
                  <a:gd name="connsiteY15" fmla="*/ 4855 h 43736"/>
                  <a:gd name="connsiteX16" fmla="*/ 15558 w 49004"/>
                  <a:gd name="connsiteY16" fmla="*/ 25203 h 43736"/>
                  <a:gd name="connsiteX17" fmla="*/ 19018 w 49004"/>
                  <a:gd name="connsiteY17" fmla="*/ 28265 h 43736"/>
                  <a:gd name="connsiteX18" fmla="*/ 26142 w 49004"/>
                  <a:gd name="connsiteY18" fmla="*/ 28233 h 43736"/>
                  <a:gd name="connsiteX19" fmla="*/ 26325 w 49004"/>
                  <a:gd name="connsiteY19" fmla="*/ 28231 h 43736"/>
                  <a:gd name="connsiteX20" fmla="*/ 32091 w 49004"/>
                  <a:gd name="connsiteY20" fmla="*/ 24031 h 43736"/>
                  <a:gd name="connsiteX21" fmla="*/ 30763 w 49004"/>
                  <a:gd name="connsiteY21" fmla="*/ 16371 h 43736"/>
                  <a:gd name="connsiteX22" fmla="*/ 23303 w 49004"/>
                  <a:gd name="connsiteY22" fmla="*/ 14191 h 43736"/>
                  <a:gd name="connsiteX23" fmla="*/ 18675 w 49004"/>
                  <a:gd name="connsiteY23" fmla="*/ 15747 h 43736"/>
                  <a:gd name="connsiteX24" fmla="*/ 15419 w 49004"/>
                  <a:gd name="connsiteY24" fmla="*/ 19439 h 43736"/>
                  <a:gd name="connsiteX25" fmla="*/ 15200 w 49004"/>
                  <a:gd name="connsiteY25" fmla="*/ 23999 h 43736"/>
                  <a:gd name="connsiteX26" fmla="*/ 15558 w 49004"/>
                  <a:gd name="connsiteY26" fmla="*/ 25202 h 43736"/>
                  <a:gd name="connsiteX27" fmla="*/ 15558 w 49004"/>
                  <a:gd name="connsiteY27" fmla="*/ 25203 h 4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004" h="43736">
                    <a:moveTo>
                      <a:pt x="12485" y="4855"/>
                    </a:moveTo>
                    <a:cubicBezTo>
                      <a:pt x="12967" y="4622"/>
                      <a:pt x="13441" y="4388"/>
                      <a:pt x="13916" y="4155"/>
                    </a:cubicBezTo>
                    <a:cubicBezTo>
                      <a:pt x="18054" y="2129"/>
                      <a:pt x="22828" y="1770"/>
                      <a:pt x="28215" y="3095"/>
                    </a:cubicBezTo>
                    <a:cubicBezTo>
                      <a:pt x="28084" y="2243"/>
                      <a:pt x="27953" y="1391"/>
                      <a:pt x="27814" y="538"/>
                    </a:cubicBezTo>
                    <a:cubicBezTo>
                      <a:pt x="35062" y="111"/>
                      <a:pt x="38895" y="-42"/>
                      <a:pt x="39325" y="18"/>
                    </a:cubicBezTo>
                    <a:cubicBezTo>
                      <a:pt x="46129" y="21377"/>
                      <a:pt x="49727" y="32362"/>
                      <a:pt x="49932" y="33034"/>
                    </a:cubicBezTo>
                    <a:cubicBezTo>
                      <a:pt x="47216" y="35237"/>
                      <a:pt x="43566" y="38171"/>
                      <a:pt x="39311" y="41571"/>
                    </a:cubicBezTo>
                    <a:cubicBezTo>
                      <a:pt x="39106" y="41464"/>
                      <a:pt x="37668" y="40391"/>
                      <a:pt x="34982" y="38356"/>
                    </a:cubicBezTo>
                    <a:cubicBezTo>
                      <a:pt x="33398" y="39637"/>
                      <a:pt x="31982" y="40583"/>
                      <a:pt x="30741" y="41193"/>
                    </a:cubicBezTo>
                    <a:cubicBezTo>
                      <a:pt x="30274" y="41426"/>
                      <a:pt x="29799" y="41658"/>
                      <a:pt x="29332" y="41890"/>
                    </a:cubicBezTo>
                    <a:cubicBezTo>
                      <a:pt x="24909" y="44064"/>
                      <a:pt x="19836" y="44327"/>
                      <a:pt x="14105" y="42664"/>
                    </a:cubicBezTo>
                    <a:cubicBezTo>
                      <a:pt x="8966" y="40620"/>
                      <a:pt x="5375" y="37510"/>
                      <a:pt x="3317" y="33325"/>
                    </a:cubicBezTo>
                    <a:lnTo>
                      <a:pt x="2769" y="32214"/>
                    </a:lnTo>
                    <a:cubicBezTo>
                      <a:pt x="419" y="27435"/>
                      <a:pt x="316" y="22031"/>
                      <a:pt x="2470" y="16015"/>
                    </a:cubicBezTo>
                    <a:cubicBezTo>
                      <a:pt x="4791" y="10715"/>
                      <a:pt x="8127" y="6993"/>
                      <a:pt x="12485" y="4855"/>
                    </a:cubicBezTo>
                    <a:cubicBezTo>
                      <a:pt x="12485" y="4855"/>
                      <a:pt x="12485" y="4855"/>
                      <a:pt x="12485" y="4855"/>
                    </a:cubicBezTo>
                    <a:close/>
                    <a:moveTo>
                      <a:pt x="15558" y="25203"/>
                    </a:moveTo>
                    <a:cubicBezTo>
                      <a:pt x="16084" y="26278"/>
                      <a:pt x="17237" y="27299"/>
                      <a:pt x="19018" y="28265"/>
                    </a:cubicBezTo>
                    <a:cubicBezTo>
                      <a:pt x="21456" y="29381"/>
                      <a:pt x="23828" y="29369"/>
                      <a:pt x="26142" y="28233"/>
                    </a:cubicBezTo>
                    <a:cubicBezTo>
                      <a:pt x="26164" y="28281"/>
                      <a:pt x="26223" y="28281"/>
                      <a:pt x="26325" y="28231"/>
                    </a:cubicBezTo>
                    <a:cubicBezTo>
                      <a:pt x="29756" y="26161"/>
                      <a:pt x="31675" y="24766"/>
                      <a:pt x="32091" y="24031"/>
                    </a:cubicBezTo>
                    <a:cubicBezTo>
                      <a:pt x="31646" y="21478"/>
                      <a:pt x="31201" y="18925"/>
                      <a:pt x="30763" y="16371"/>
                    </a:cubicBezTo>
                    <a:cubicBezTo>
                      <a:pt x="28464" y="14619"/>
                      <a:pt x="25974" y="13892"/>
                      <a:pt x="23303" y="14191"/>
                    </a:cubicBezTo>
                    <a:cubicBezTo>
                      <a:pt x="21938" y="14383"/>
                      <a:pt x="20398" y="14901"/>
                      <a:pt x="18675" y="15747"/>
                    </a:cubicBezTo>
                    <a:cubicBezTo>
                      <a:pt x="17011" y="16976"/>
                      <a:pt x="15930" y="18208"/>
                      <a:pt x="15419" y="19439"/>
                    </a:cubicBezTo>
                    <a:cubicBezTo>
                      <a:pt x="14821" y="21186"/>
                      <a:pt x="14748" y="22707"/>
                      <a:pt x="15200" y="23999"/>
                    </a:cubicBezTo>
                    <a:cubicBezTo>
                      <a:pt x="15259" y="24119"/>
                      <a:pt x="15375" y="24520"/>
                      <a:pt x="15558" y="25202"/>
                    </a:cubicBezTo>
                    <a:cubicBezTo>
                      <a:pt x="15558" y="25202"/>
                      <a:pt x="15558" y="25203"/>
                      <a:pt x="15558" y="2520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97308BF2-5F1D-59B0-2C51-8083875B9326}"/>
                  </a:ext>
                </a:extLst>
              </p:cNvPr>
              <p:cNvSpPr/>
              <p:nvPr/>
            </p:nvSpPr>
            <p:spPr>
              <a:xfrm>
                <a:off x="10444483" y="158904"/>
                <a:ext cx="47878" cy="50600"/>
              </a:xfrm>
              <a:custGeom>
                <a:avLst/>
                <a:gdLst>
                  <a:gd name="connsiteX0" fmla="*/ 13894 w 47878"/>
                  <a:gd name="connsiteY0" fmla="*/ 4620 h 50600"/>
                  <a:gd name="connsiteX1" fmla="*/ 30099 w 47878"/>
                  <a:gd name="connsiteY1" fmla="*/ 306 h 50600"/>
                  <a:gd name="connsiteX2" fmla="*/ 35092 w 47878"/>
                  <a:gd name="connsiteY2" fmla="*/ 57 h 50600"/>
                  <a:gd name="connsiteX3" fmla="*/ 37866 w 47878"/>
                  <a:gd name="connsiteY3" fmla="*/ 13108 h 50600"/>
                  <a:gd name="connsiteX4" fmla="*/ 21121 w 47878"/>
                  <a:gd name="connsiteY4" fmla="*/ 15145 h 50600"/>
                  <a:gd name="connsiteX5" fmla="*/ 20778 w 47878"/>
                  <a:gd name="connsiteY5" fmla="*/ 15297 h 50600"/>
                  <a:gd name="connsiteX6" fmla="*/ 18559 w 47878"/>
                  <a:gd name="connsiteY6" fmla="*/ 17409 h 50600"/>
                  <a:gd name="connsiteX7" fmla="*/ 18719 w 47878"/>
                  <a:gd name="connsiteY7" fmla="*/ 17772 h 50600"/>
                  <a:gd name="connsiteX8" fmla="*/ 21683 w 47878"/>
                  <a:gd name="connsiteY8" fmla="*/ 18812 h 50600"/>
                  <a:gd name="connsiteX9" fmla="*/ 38895 w 47878"/>
                  <a:gd name="connsiteY9" fmla="*/ 19700 h 50600"/>
                  <a:gd name="connsiteX10" fmla="*/ 47794 w 47878"/>
                  <a:gd name="connsiteY10" fmla="*/ 26881 h 50600"/>
                  <a:gd name="connsiteX11" fmla="*/ 42669 w 47878"/>
                  <a:gd name="connsiteY11" fmla="*/ 43156 h 50600"/>
                  <a:gd name="connsiteX12" fmla="*/ 36457 w 47878"/>
                  <a:gd name="connsiteY12" fmla="*/ 46762 h 50600"/>
                  <a:gd name="connsiteX13" fmla="*/ 19077 w 47878"/>
                  <a:gd name="connsiteY13" fmla="*/ 50605 h 50600"/>
                  <a:gd name="connsiteX14" fmla="*/ 10785 w 47878"/>
                  <a:gd name="connsiteY14" fmla="*/ 50346 h 50600"/>
                  <a:gd name="connsiteX15" fmla="*/ 9595 w 47878"/>
                  <a:gd name="connsiteY15" fmla="*/ 36549 h 50600"/>
                  <a:gd name="connsiteX16" fmla="*/ 25041 w 47878"/>
                  <a:gd name="connsiteY16" fmla="*/ 36714 h 50600"/>
                  <a:gd name="connsiteX17" fmla="*/ 27026 w 47878"/>
                  <a:gd name="connsiteY17" fmla="*/ 36174 h 50600"/>
                  <a:gd name="connsiteX18" fmla="*/ 28391 w 47878"/>
                  <a:gd name="connsiteY18" fmla="*/ 33610 h 50600"/>
                  <a:gd name="connsiteX19" fmla="*/ 20501 w 47878"/>
                  <a:gd name="connsiteY19" fmla="*/ 31988 h 50600"/>
                  <a:gd name="connsiteX20" fmla="*/ 4354 w 47878"/>
                  <a:gd name="connsiteY20" fmla="*/ 26456 h 50600"/>
                  <a:gd name="connsiteX21" fmla="*/ 1967 w 47878"/>
                  <a:gd name="connsiteY21" fmla="*/ 23213 h 50600"/>
                  <a:gd name="connsiteX22" fmla="*/ 6580 w 47878"/>
                  <a:gd name="connsiteY22" fmla="*/ 8810 h 50600"/>
                  <a:gd name="connsiteX23" fmla="*/ 13902 w 47878"/>
                  <a:gd name="connsiteY23" fmla="*/ 4620 h 50600"/>
                  <a:gd name="connsiteX24" fmla="*/ 13902 w 47878"/>
                  <a:gd name="connsiteY24" fmla="*/ 4620 h 5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878" h="50600">
                    <a:moveTo>
                      <a:pt x="13894" y="4620"/>
                    </a:moveTo>
                    <a:cubicBezTo>
                      <a:pt x="17712" y="2935"/>
                      <a:pt x="23143" y="1451"/>
                      <a:pt x="30099" y="306"/>
                    </a:cubicBezTo>
                    <a:cubicBezTo>
                      <a:pt x="33070" y="16"/>
                      <a:pt x="34742" y="-56"/>
                      <a:pt x="35092" y="57"/>
                    </a:cubicBezTo>
                    <a:cubicBezTo>
                      <a:pt x="35998" y="4412"/>
                      <a:pt x="36925" y="8762"/>
                      <a:pt x="37866" y="13108"/>
                    </a:cubicBezTo>
                    <a:cubicBezTo>
                      <a:pt x="29610" y="13140"/>
                      <a:pt x="23953" y="13902"/>
                      <a:pt x="21121" y="15145"/>
                    </a:cubicBezTo>
                    <a:cubicBezTo>
                      <a:pt x="21004" y="15195"/>
                      <a:pt x="20887" y="15246"/>
                      <a:pt x="20778" y="15297"/>
                    </a:cubicBezTo>
                    <a:cubicBezTo>
                      <a:pt x="19552" y="15835"/>
                      <a:pt x="18814" y="16541"/>
                      <a:pt x="18559" y="17409"/>
                    </a:cubicBezTo>
                    <a:lnTo>
                      <a:pt x="18719" y="17772"/>
                    </a:lnTo>
                    <a:cubicBezTo>
                      <a:pt x="19019" y="18452"/>
                      <a:pt x="20011" y="18795"/>
                      <a:pt x="21683" y="18812"/>
                    </a:cubicBezTo>
                    <a:cubicBezTo>
                      <a:pt x="30990" y="18298"/>
                      <a:pt x="36742" y="18688"/>
                      <a:pt x="38895" y="19700"/>
                    </a:cubicBezTo>
                    <a:cubicBezTo>
                      <a:pt x="43567" y="21292"/>
                      <a:pt x="46509" y="23715"/>
                      <a:pt x="47794" y="26881"/>
                    </a:cubicBezTo>
                    <a:cubicBezTo>
                      <a:pt x="50144" y="32686"/>
                      <a:pt x="48378" y="38071"/>
                      <a:pt x="42669" y="43156"/>
                    </a:cubicBezTo>
                    <a:cubicBezTo>
                      <a:pt x="40691" y="44607"/>
                      <a:pt x="38625" y="45809"/>
                      <a:pt x="36457" y="46762"/>
                    </a:cubicBezTo>
                    <a:cubicBezTo>
                      <a:pt x="32216" y="48627"/>
                      <a:pt x="26450" y="49879"/>
                      <a:pt x="19077" y="50605"/>
                    </a:cubicBezTo>
                    <a:cubicBezTo>
                      <a:pt x="15500" y="50619"/>
                      <a:pt x="12748" y="50542"/>
                      <a:pt x="10785" y="50346"/>
                    </a:cubicBezTo>
                    <a:cubicBezTo>
                      <a:pt x="9967" y="42161"/>
                      <a:pt x="9588" y="37480"/>
                      <a:pt x="9595" y="36549"/>
                    </a:cubicBezTo>
                    <a:cubicBezTo>
                      <a:pt x="19165" y="36930"/>
                      <a:pt x="24274" y="37060"/>
                      <a:pt x="25041" y="36714"/>
                    </a:cubicBezTo>
                    <a:cubicBezTo>
                      <a:pt x="25493" y="36658"/>
                      <a:pt x="26150" y="36477"/>
                      <a:pt x="27026" y="36174"/>
                    </a:cubicBezTo>
                    <a:cubicBezTo>
                      <a:pt x="28413" y="35556"/>
                      <a:pt x="28873" y="34704"/>
                      <a:pt x="28391" y="33610"/>
                    </a:cubicBezTo>
                    <a:cubicBezTo>
                      <a:pt x="27771" y="32201"/>
                      <a:pt x="25143" y="31639"/>
                      <a:pt x="20501" y="31988"/>
                    </a:cubicBezTo>
                    <a:cubicBezTo>
                      <a:pt x="13989" y="31951"/>
                      <a:pt x="8609" y="30138"/>
                      <a:pt x="4354" y="26456"/>
                    </a:cubicBezTo>
                    <a:cubicBezTo>
                      <a:pt x="3200" y="25233"/>
                      <a:pt x="2405" y="24153"/>
                      <a:pt x="1967" y="23213"/>
                    </a:cubicBezTo>
                    <a:cubicBezTo>
                      <a:pt x="-333" y="18281"/>
                      <a:pt x="1164" y="13454"/>
                      <a:pt x="6580" y="8810"/>
                    </a:cubicBezTo>
                    <a:cubicBezTo>
                      <a:pt x="8588" y="7290"/>
                      <a:pt x="11026" y="5888"/>
                      <a:pt x="13902" y="4620"/>
                    </a:cubicBezTo>
                    <a:cubicBezTo>
                      <a:pt x="13902" y="4620"/>
                      <a:pt x="13902" y="4620"/>
                      <a:pt x="13902" y="4620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76264DE8-261D-E5D7-1067-5796DEBD5F9E}"/>
                  </a:ext>
                </a:extLst>
              </p:cNvPr>
              <p:cNvSpPr/>
              <p:nvPr/>
            </p:nvSpPr>
            <p:spPr>
              <a:xfrm>
                <a:off x="10488265" y="122315"/>
                <a:ext cx="58192" cy="76262"/>
              </a:xfrm>
              <a:custGeom>
                <a:avLst/>
                <a:gdLst>
                  <a:gd name="connsiteX0" fmla="*/ 21128 w 58192"/>
                  <a:gd name="connsiteY0" fmla="*/ 7 h 76262"/>
                  <a:gd name="connsiteX1" fmla="*/ 21274 w 58192"/>
                  <a:gd name="connsiteY1" fmla="*/ 168 h 76262"/>
                  <a:gd name="connsiteX2" fmla="*/ 26376 w 58192"/>
                  <a:gd name="connsiteY2" fmla="*/ 26454 h 76262"/>
                  <a:gd name="connsiteX3" fmla="*/ 31785 w 58192"/>
                  <a:gd name="connsiteY3" fmla="*/ 24235 h 76262"/>
                  <a:gd name="connsiteX4" fmla="*/ 33041 w 58192"/>
                  <a:gd name="connsiteY4" fmla="*/ 23836 h 76262"/>
                  <a:gd name="connsiteX5" fmla="*/ 37618 w 58192"/>
                  <a:gd name="connsiteY5" fmla="*/ 22558 h 76262"/>
                  <a:gd name="connsiteX6" fmla="*/ 37618 w 58192"/>
                  <a:gd name="connsiteY6" fmla="*/ 22558 h 76262"/>
                  <a:gd name="connsiteX7" fmla="*/ 45771 w 58192"/>
                  <a:gd name="connsiteY7" fmla="*/ 22012 h 76262"/>
                  <a:gd name="connsiteX8" fmla="*/ 52217 w 58192"/>
                  <a:gd name="connsiteY8" fmla="*/ 25121 h 76262"/>
                  <a:gd name="connsiteX9" fmla="*/ 57655 w 58192"/>
                  <a:gd name="connsiteY9" fmla="*/ 35044 h 76262"/>
                  <a:gd name="connsiteX10" fmla="*/ 57735 w 58192"/>
                  <a:gd name="connsiteY10" fmla="*/ 35352 h 76262"/>
                  <a:gd name="connsiteX11" fmla="*/ 59064 w 58192"/>
                  <a:gd name="connsiteY11" fmla="*/ 47514 h 76262"/>
                  <a:gd name="connsiteX12" fmla="*/ 58290 w 58192"/>
                  <a:gd name="connsiteY12" fmla="*/ 63626 h 76262"/>
                  <a:gd name="connsiteX13" fmla="*/ 58181 w 58192"/>
                  <a:gd name="connsiteY13" fmla="*/ 63658 h 76262"/>
                  <a:gd name="connsiteX14" fmla="*/ 49465 w 58192"/>
                  <a:gd name="connsiteY14" fmla="*/ 61868 h 76262"/>
                  <a:gd name="connsiteX15" fmla="*/ 42253 w 58192"/>
                  <a:gd name="connsiteY15" fmla="*/ 60369 h 76262"/>
                  <a:gd name="connsiteX16" fmla="*/ 42231 w 58192"/>
                  <a:gd name="connsiteY16" fmla="*/ 60293 h 76262"/>
                  <a:gd name="connsiteX17" fmla="*/ 43560 w 58192"/>
                  <a:gd name="connsiteY17" fmla="*/ 45663 h 76262"/>
                  <a:gd name="connsiteX18" fmla="*/ 43136 w 58192"/>
                  <a:gd name="connsiteY18" fmla="*/ 41752 h 76262"/>
                  <a:gd name="connsiteX19" fmla="*/ 40486 w 58192"/>
                  <a:gd name="connsiteY19" fmla="*/ 38513 h 76262"/>
                  <a:gd name="connsiteX20" fmla="*/ 37654 w 58192"/>
                  <a:gd name="connsiteY20" fmla="*/ 37844 h 76262"/>
                  <a:gd name="connsiteX21" fmla="*/ 35479 w 58192"/>
                  <a:gd name="connsiteY21" fmla="*/ 38070 h 76262"/>
                  <a:gd name="connsiteX22" fmla="*/ 29588 w 58192"/>
                  <a:gd name="connsiteY22" fmla="*/ 41878 h 76262"/>
                  <a:gd name="connsiteX23" fmla="*/ 35713 w 58192"/>
                  <a:gd name="connsiteY23" fmla="*/ 70643 h 76262"/>
                  <a:gd name="connsiteX24" fmla="*/ 22894 w 58192"/>
                  <a:gd name="connsiteY24" fmla="*/ 76270 h 76262"/>
                  <a:gd name="connsiteX25" fmla="*/ 22712 w 58192"/>
                  <a:gd name="connsiteY25" fmla="*/ 76125 h 76262"/>
                  <a:gd name="connsiteX26" fmla="*/ 15390 w 58192"/>
                  <a:gd name="connsiteY26" fmla="*/ 54363 h 76262"/>
                  <a:gd name="connsiteX27" fmla="*/ 12500 w 58192"/>
                  <a:gd name="connsiteY27" fmla="*/ 56908 h 76262"/>
                  <a:gd name="connsiteX28" fmla="*/ 2879 w 58192"/>
                  <a:gd name="connsiteY28" fmla="*/ 46103 h 76262"/>
                  <a:gd name="connsiteX29" fmla="*/ 10310 w 58192"/>
                  <a:gd name="connsiteY29" fmla="*/ 38980 h 76262"/>
                  <a:gd name="connsiteX30" fmla="*/ 930 w 58192"/>
                  <a:gd name="connsiteY30" fmla="*/ 9962 h 76262"/>
                  <a:gd name="connsiteX31" fmla="*/ 21128 w 58192"/>
                  <a:gd name="connsiteY31" fmla="*/ 7 h 76262"/>
                  <a:gd name="connsiteX32" fmla="*/ 21135 w 58192"/>
                  <a:gd name="connsiteY32" fmla="*/ 7 h 7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8192" h="76262">
                    <a:moveTo>
                      <a:pt x="21128" y="7"/>
                    </a:moveTo>
                    <a:cubicBezTo>
                      <a:pt x="21179" y="60"/>
                      <a:pt x="21223" y="115"/>
                      <a:pt x="21274" y="168"/>
                    </a:cubicBezTo>
                    <a:cubicBezTo>
                      <a:pt x="22916" y="8950"/>
                      <a:pt x="24617" y="17711"/>
                      <a:pt x="26376" y="26454"/>
                    </a:cubicBezTo>
                    <a:cubicBezTo>
                      <a:pt x="28705" y="25375"/>
                      <a:pt x="30515" y="24638"/>
                      <a:pt x="31785" y="24235"/>
                    </a:cubicBezTo>
                    <a:cubicBezTo>
                      <a:pt x="32201" y="24101"/>
                      <a:pt x="32625" y="23968"/>
                      <a:pt x="33041" y="23836"/>
                    </a:cubicBezTo>
                    <a:cubicBezTo>
                      <a:pt x="34705" y="23311"/>
                      <a:pt x="36238" y="22887"/>
                      <a:pt x="37618" y="22558"/>
                    </a:cubicBezTo>
                    <a:cubicBezTo>
                      <a:pt x="37618" y="22558"/>
                      <a:pt x="37618" y="22558"/>
                      <a:pt x="37618" y="22558"/>
                    </a:cubicBezTo>
                    <a:cubicBezTo>
                      <a:pt x="41472" y="21657"/>
                      <a:pt x="44209" y="21499"/>
                      <a:pt x="45771" y="22012"/>
                    </a:cubicBezTo>
                    <a:cubicBezTo>
                      <a:pt x="47837" y="22151"/>
                      <a:pt x="49998" y="23187"/>
                      <a:pt x="52217" y="25121"/>
                    </a:cubicBezTo>
                    <a:cubicBezTo>
                      <a:pt x="54801" y="27622"/>
                      <a:pt x="56589" y="30936"/>
                      <a:pt x="57655" y="35044"/>
                    </a:cubicBezTo>
                    <a:lnTo>
                      <a:pt x="57735" y="35352"/>
                    </a:lnTo>
                    <a:cubicBezTo>
                      <a:pt x="58852" y="39637"/>
                      <a:pt x="59276" y="43696"/>
                      <a:pt x="59064" y="47514"/>
                    </a:cubicBezTo>
                    <a:cubicBezTo>
                      <a:pt x="59078" y="52623"/>
                      <a:pt x="58801" y="57984"/>
                      <a:pt x="58290" y="63626"/>
                    </a:cubicBezTo>
                    <a:cubicBezTo>
                      <a:pt x="58254" y="63636"/>
                      <a:pt x="58217" y="63647"/>
                      <a:pt x="58181" y="63658"/>
                    </a:cubicBezTo>
                    <a:cubicBezTo>
                      <a:pt x="57998" y="63709"/>
                      <a:pt x="55137" y="63049"/>
                      <a:pt x="49465" y="61868"/>
                    </a:cubicBezTo>
                    <a:cubicBezTo>
                      <a:pt x="47436" y="61428"/>
                      <a:pt x="45019" y="60917"/>
                      <a:pt x="42253" y="60369"/>
                    </a:cubicBezTo>
                    <a:lnTo>
                      <a:pt x="42231" y="60293"/>
                    </a:lnTo>
                    <a:cubicBezTo>
                      <a:pt x="43253" y="51368"/>
                      <a:pt x="43808" y="46477"/>
                      <a:pt x="43560" y="45663"/>
                    </a:cubicBezTo>
                    <a:cubicBezTo>
                      <a:pt x="43698" y="45289"/>
                      <a:pt x="43552" y="43985"/>
                      <a:pt x="43136" y="41752"/>
                    </a:cubicBezTo>
                    <a:cubicBezTo>
                      <a:pt x="42698" y="40302"/>
                      <a:pt x="41815" y="39219"/>
                      <a:pt x="40486" y="38513"/>
                    </a:cubicBezTo>
                    <a:cubicBezTo>
                      <a:pt x="40391" y="38209"/>
                      <a:pt x="39450" y="37979"/>
                      <a:pt x="37654" y="37844"/>
                    </a:cubicBezTo>
                    <a:cubicBezTo>
                      <a:pt x="36924" y="37917"/>
                      <a:pt x="36201" y="37993"/>
                      <a:pt x="35479" y="38070"/>
                    </a:cubicBezTo>
                    <a:cubicBezTo>
                      <a:pt x="32990" y="38860"/>
                      <a:pt x="31019" y="40138"/>
                      <a:pt x="29588" y="41878"/>
                    </a:cubicBezTo>
                    <a:cubicBezTo>
                      <a:pt x="31559" y="51489"/>
                      <a:pt x="33603" y="61077"/>
                      <a:pt x="35713" y="70643"/>
                    </a:cubicBezTo>
                    <a:cubicBezTo>
                      <a:pt x="35764" y="70793"/>
                      <a:pt x="31471" y="72519"/>
                      <a:pt x="22894" y="76270"/>
                    </a:cubicBezTo>
                    <a:cubicBezTo>
                      <a:pt x="22836" y="76222"/>
                      <a:pt x="22770" y="76173"/>
                      <a:pt x="22712" y="76125"/>
                    </a:cubicBezTo>
                    <a:cubicBezTo>
                      <a:pt x="20259" y="68875"/>
                      <a:pt x="17821" y="61621"/>
                      <a:pt x="15390" y="54363"/>
                    </a:cubicBezTo>
                    <a:cubicBezTo>
                      <a:pt x="15288" y="54401"/>
                      <a:pt x="14317" y="55244"/>
                      <a:pt x="12500" y="56908"/>
                    </a:cubicBezTo>
                    <a:cubicBezTo>
                      <a:pt x="6215" y="49808"/>
                      <a:pt x="2937" y="46250"/>
                      <a:pt x="2879" y="46103"/>
                    </a:cubicBezTo>
                    <a:cubicBezTo>
                      <a:pt x="7799" y="41395"/>
                      <a:pt x="10339" y="39054"/>
                      <a:pt x="10310" y="38980"/>
                    </a:cubicBezTo>
                    <a:cubicBezTo>
                      <a:pt x="3850" y="19710"/>
                      <a:pt x="769" y="10023"/>
                      <a:pt x="930" y="9962"/>
                    </a:cubicBezTo>
                    <a:cubicBezTo>
                      <a:pt x="2558" y="9091"/>
                      <a:pt x="10456" y="4954"/>
                      <a:pt x="21128" y="7"/>
                    </a:cubicBezTo>
                    <a:cubicBezTo>
                      <a:pt x="21128" y="7"/>
                      <a:pt x="21135" y="7"/>
                      <a:pt x="21135" y="7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C7F2CB66-77E1-08ED-2472-D25A61F47628}"/>
                  </a:ext>
                </a:extLst>
              </p:cNvPr>
              <p:cNvSpPr/>
              <p:nvPr/>
            </p:nvSpPr>
            <p:spPr>
              <a:xfrm>
                <a:off x="10541623" y="110354"/>
                <a:ext cx="61612" cy="66830"/>
              </a:xfrm>
              <a:custGeom>
                <a:avLst/>
                <a:gdLst>
                  <a:gd name="connsiteX0" fmla="*/ 20332 w 61612"/>
                  <a:gd name="connsiteY0" fmla="*/ 8 h 66830"/>
                  <a:gd name="connsiteX1" fmla="*/ 20500 w 61612"/>
                  <a:gd name="connsiteY1" fmla="*/ 176 h 66830"/>
                  <a:gd name="connsiteX2" fmla="*/ 21106 w 61612"/>
                  <a:gd name="connsiteY2" fmla="*/ 3214 h 66830"/>
                  <a:gd name="connsiteX3" fmla="*/ 20989 w 61612"/>
                  <a:gd name="connsiteY3" fmla="*/ 3318 h 66830"/>
                  <a:gd name="connsiteX4" fmla="*/ 21142 w 61612"/>
                  <a:gd name="connsiteY4" fmla="*/ 3409 h 66830"/>
                  <a:gd name="connsiteX5" fmla="*/ 21106 w 61612"/>
                  <a:gd name="connsiteY5" fmla="*/ 3902 h 66830"/>
                  <a:gd name="connsiteX6" fmla="*/ 22522 w 61612"/>
                  <a:gd name="connsiteY6" fmla="*/ 11068 h 66830"/>
                  <a:gd name="connsiteX7" fmla="*/ 22456 w 61612"/>
                  <a:gd name="connsiteY7" fmla="*/ 11202 h 66830"/>
                  <a:gd name="connsiteX8" fmla="*/ 22580 w 61612"/>
                  <a:gd name="connsiteY8" fmla="*/ 11380 h 66830"/>
                  <a:gd name="connsiteX9" fmla="*/ 22507 w 61612"/>
                  <a:gd name="connsiteY9" fmla="*/ 11475 h 66830"/>
                  <a:gd name="connsiteX10" fmla="*/ 22631 w 61612"/>
                  <a:gd name="connsiteY10" fmla="*/ 11653 h 66830"/>
                  <a:gd name="connsiteX11" fmla="*/ 22653 w 61612"/>
                  <a:gd name="connsiteY11" fmla="*/ 11769 h 66830"/>
                  <a:gd name="connsiteX12" fmla="*/ 22580 w 61612"/>
                  <a:gd name="connsiteY12" fmla="*/ 11864 h 66830"/>
                  <a:gd name="connsiteX13" fmla="*/ 22690 w 61612"/>
                  <a:gd name="connsiteY13" fmla="*/ 11964 h 66830"/>
                  <a:gd name="connsiteX14" fmla="*/ 22697 w 61612"/>
                  <a:gd name="connsiteY14" fmla="*/ 12448 h 66830"/>
                  <a:gd name="connsiteX15" fmla="*/ 24339 w 61612"/>
                  <a:gd name="connsiteY15" fmla="*/ 20705 h 66830"/>
                  <a:gd name="connsiteX16" fmla="*/ 24230 w 61612"/>
                  <a:gd name="connsiteY16" fmla="*/ 20807 h 66830"/>
                  <a:gd name="connsiteX17" fmla="*/ 24390 w 61612"/>
                  <a:gd name="connsiteY17" fmla="*/ 20977 h 66830"/>
                  <a:gd name="connsiteX18" fmla="*/ 24288 w 61612"/>
                  <a:gd name="connsiteY18" fmla="*/ 21119 h 66830"/>
                  <a:gd name="connsiteX19" fmla="*/ 24456 w 61612"/>
                  <a:gd name="connsiteY19" fmla="*/ 21289 h 66830"/>
                  <a:gd name="connsiteX20" fmla="*/ 24369 w 61612"/>
                  <a:gd name="connsiteY20" fmla="*/ 21509 h 66830"/>
                  <a:gd name="connsiteX21" fmla="*/ 24507 w 61612"/>
                  <a:gd name="connsiteY21" fmla="*/ 21562 h 66830"/>
                  <a:gd name="connsiteX22" fmla="*/ 24485 w 61612"/>
                  <a:gd name="connsiteY22" fmla="*/ 22093 h 66830"/>
                  <a:gd name="connsiteX23" fmla="*/ 24668 w 61612"/>
                  <a:gd name="connsiteY23" fmla="*/ 22340 h 66830"/>
                  <a:gd name="connsiteX24" fmla="*/ 24617 w 61612"/>
                  <a:gd name="connsiteY24" fmla="*/ 22755 h 66830"/>
                  <a:gd name="connsiteX25" fmla="*/ 24675 w 61612"/>
                  <a:gd name="connsiteY25" fmla="*/ 23066 h 66830"/>
                  <a:gd name="connsiteX26" fmla="*/ 33756 w 61612"/>
                  <a:gd name="connsiteY26" fmla="*/ 19748 h 66830"/>
                  <a:gd name="connsiteX27" fmla="*/ 33880 w 61612"/>
                  <a:gd name="connsiteY27" fmla="*/ 19725 h 66830"/>
                  <a:gd name="connsiteX28" fmla="*/ 56428 w 61612"/>
                  <a:gd name="connsiteY28" fmla="*/ 26262 h 66830"/>
                  <a:gd name="connsiteX29" fmla="*/ 62378 w 61612"/>
                  <a:gd name="connsiteY29" fmla="*/ 38238 h 66830"/>
                  <a:gd name="connsiteX30" fmla="*/ 54669 w 61612"/>
                  <a:gd name="connsiteY30" fmla="*/ 57112 h 66830"/>
                  <a:gd name="connsiteX31" fmla="*/ 37026 w 61612"/>
                  <a:gd name="connsiteY31" fmla="*/ 64064 h 66830"/>
                  <a:gd name="connsiteX32" fmla="*/ 36376 w 61612"/>
                  <a:gd name="connsiteY32" fmla="*/ 64186 h 66830"/>
                  <a:gd name="connsiteX33" fmla="*/ 20923 w 61612"/>
                  <a:gd name="connsiteY33" fmla="*/ 66729 h 66830"/>
                  <a:gd name="connsiteX34" fmla="*/ 922 w 61612"/>
                  <a:gd name="connsiteY34" fmla="*/ 7095 h 66830"/>
                  <a:gd name="connsiteX35" fmla="*/ 20317 w 61612"/>
                  <a:gd name="connsiteY35" fmla="*/ 8 h 66830"/>
                  <a:gd name="connsiteX36" fmla="*/ 20317 w 61612"/>
                  <a:gd name="connsiteY36" fmla="*/ 8 h 66830"/>
                  <a:gd name="connsiteX37" fmla="*/ 27281 w 61612"/>
                  <a:gd name="connsiteY37" fmla="*/ 36556 h 66830"/>
                  <a:gd name="connsiteX38" fmla="*/ 28938 w 61612"/>
                  <a:gd name="connsiteY38" fmla="*/ 44890 h 66830"/>
                  <a:gd name="connsiteX39" fmla="*/ 28836 w 61612"/>
                  <a:gd name="connsiteY39" fmla="*/ 44992 h 66830"/>
                  <a:gd name="connsiteX40" fmla="*/ 28989 w 61612"/>
                  <a:gd name="connsiteY40" fmla="*/ 45163 h 66830"/>
                  <a:gd name="connsiteX41" fmla="*/ 29011 w 61612"/>
                  <a:gd name="connsiteY41" fmla="*/ 45279 h 66830"/>
                  <a:gd name="connsiteX42" fmla="*/ 28909 w 61612"/>
                  <a:gd name="connsiteY42" fmla="*/ 45381 h 66830"/>
                  <a:gd name="connsiteX43" fmla="*/ 29069 w 61612"/>
                  <a:gd name="connsiteY43" fmla="*/ 45552 h 66830"/>
                  <a:gd name="connsiteX44" fmla="*/ 28975 w 61612"/>
                  <a:gd name="connsiteY44" fmla="*/ 45693 h 66830"/>
                  <a:gd name="connsiteX45" fmla="*/ 29128 w 61612"/>
                  <a:gd name="connsiteY45" fmla="*/ 45864 h 66830"/>
                  <a:gd name="connsiteX46" fmla="*/ 29142 w 61612"/>
                  <a:gd name="connsiteY46" fmla="*/ 45941 h 66830"/>
                  <a:gd name="connsiteX47" fmla="*/ 29048 w 61612"/>
                  <a:gd name="connsiteY47" fmla="*/ 46082 h 66830"/>
                  <a:gd name="connsiteX48" fmla="*/ 29208 w 61612"/>
                  <a:gd name="connsiteY48" fmla="*/ 46253 h 66830"/>
                  <a:gd name="connsiteX49" fmla="*/ 29128 w 61612"/>
                  <a:gd name="connsiteY49" fmla="*/ 46472 h 66830"/>
                  <a:gd name="connsiteX50" fmla="*/ 29296 w 61612"/>
                  <a:gd name="connsiteY50" fmla="*/ 46720 h 66830"/>
                  <a:gd name="connsiteX51" fmla="*/ 29179 w 61612"/>
                  <a:gd name="connsiteY51" fmla="*/ 46744 h 66830"/>
                  <a:gd name="connsiteX52" fmla="*/ 29325 w 61612"/>
                  <a:gd name="connsiteY52" fmla="*/ 46837 h 66830"/>
                  <a:gd name="connsiteX53" fmla="*/ 29303 w 61612"/>
                  <a:gd name="connsiteY53" fmla="*/ 47328 h 66830"/>
                  <a:gd name="connsiteX54" fmla="*/ 29924 w 61612"/>
                  <a:gd name="connsiteY54" fmla="*/ 50443 h 66830"/>
                  <a:gd name="connsiteX55" fmla="*/ 38325 w 61612"/>
                  <a:gd name="connsiteY55" fmla="*/ 50061 h 66830"/>
                  <a:gd name="connsiteX56" fmla="*/ 38449 w 61612"/>
                  <a:gd name="connsiteY56" fmla="*/ 50040 h 66830"/>
                  <a:gd name="connsiteX57" fmla="*/ 47107 w 61612"/>
                  <a:gd name="connsiteY57" fmla="*/ 45848 h 66830"/>
                  <a:gd name="connsiteX58" fmla="*/ 49370 w 61612"/>
                  <a:gd name="connsiteY58" fmla="*/ 39317 h 66830"/>
                  <a:gd name="connsiteX59" fmla="*/ 49194 w 61612"/>
                  <a:gd name="connsiteY59" fmla="*/ 38139 h 66830"/>
                  <a:gd name="connsiteX60" fmla="*/ 46683 w 61612"/>
                  <a:gd name="connsiteY60" fmla="*/ 34426 h 66830"/>
                  <a:gd name="connsiteX61" fmla="*/ 37201 w 61612"/>
                  <a:gd name="connsiteY61" fmla="*/ 32484 h 66830"/>
                  <a:gd name="connsiteX62" fmla="*/ 35427 w 61612"/>
                  <a:gd name="connsiteY62" fmla="*/ 32676 h 66830"/>
                  <a:gd name="connsiteX63" fmla="*/ 27281 w 61612"/>
                  <a:gd name="connsiteY63" fmla="*/ 36557 h 6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61612" h="66830">
                    <a:moveTo>
                      <a:pt x="20332" y="8"/>
                    </a:moveTo>
                    <a:cubicBezTo>
                      <a:pt x="20390" y="64"/>
                      <a:pt x="20441" y="120"/>
                      <a:pt x="20500" y="176"/>
                    </a:cubicBezTo>
                    <a:lnTo>
                      <a:pt x="21106" y="3214"/>
                    </a:lnTo>
                    <a:cubicBezTo>
                      <a:pt x="21113" y="3266"/>
                      <a:pt x="21084" y="3300"/>
                      <a:pt x="20989" y="3318"/>
                    </a:cubicBezTo>
                    <a:cubicBezTo>
                      <a:pt x="21003" y="3396"/>
                      <a:pt x="21055" y="3427"/>
                      <a:pt x="21142" y="3409"/>
                    </a:cubicBezTo>
                    <a:cubicBezTo>
                      <a:pt x="21128" y="3573"/>
                      <a:pt x="21120" y="3738"/>
                      <a:pt x="21106" y="3902"/>
                    </a:cubicBezTo>
                    <a:lnTo>
                      <a:pt x="22522" y="11068"/>
                    </a:lnTo>
                    <a:cubicBezTo>
                      <a:pt x="22536" y="11146"/>
                      <a:pt x="22515" y="11191"/>
                      <a:pt x="22456" y="11202"/>
                    </a:cubicBezTo>
                    <a:cubicBezTo>
                      <a:pt x="22500" y="11261"/>
                      <a:pt x="22544" y="11321"/>
                      <a:pt x="22580" y="11380"/>
                    </a:cubicBezTo>
                    <a:cubicBezTo>
                      <a:pt x="22587" y="11432"/>
                      <a:pt x="22566" y="11464"/>
                      <a:pt x="22507" y="11475"/>
                    </a:cubicBezTo>
                    <a:cubicBezTo>
                      <a:pt x="22551" y="11534"/>
                      <a:pt x="22595" y="11593"/>
                      <a:pt x="22631" y="11653"/>
                    </a:cubicBezTo>
                    <a:lnTo>
                      <a:pt x="22653" y="11769"/>
                    </a:lnTo>
                    <a:cubicBezTo>
                      <a:pt x="22660" y="11821"/>
                      <a:pt x="22639" y="11854"/>
                      <a:pt x="22580" y="11864"/>
                    </a:cubicBezTo>
                    <a:cubicBezTo>
                      <a:pt x="22595" y="11942"/>
                      <a:pt x="22631" y="11975"/>
                      <a:pt x="22690" y="11964"/>
                    </a:cubicBezTo>
                    <a:cubicBezTo>
                      <a:pt x="22697" y="12126"/>
                      <a:pt x="22697" y="12287"/>
                      <a:pt x="22697" y="12448"/>
                    </a:cubicBezTo>
                    <a:lnTo>
                      <a:pt x="24339" y="20705"/>
                    </a:lnTo>
                    <a:cubicBezTo>
                      <a:pt x="24347" y="20757"/>
                      <a:pt x="24317" y="20790"/>
                      <a:pt x="24230" y="20807"/>
                    </a:cubicBezTo>
                    <a:cubicBezTo>
                      <a:pt x="24288" y="20864"/>
                      <a:pt x="24339" y="20921"/>
                      <a:pt x="24390" y="20977"/>
                    </a:cubicBezTo>
                    <a:cubicBezTo>
                      <a:pt x="24405" y="21055"/>
                      <a:pt x="24376" y="21102"/>
                      <a:pt x="24288" y="21119"/>
                    </a:cubicBezTo>
                    <a:cubicBezTo>
                      <a:pt x="24347" y="21176"/>
                      <a:pt x="24398" y="21232"/>
                      <a:pt x="24456" y="21289"/>
                    </a:cubicBezTo>
                    <a:cubicBezTo>
                      <a:pt x="24427" y="21362"/>
                      <a:pt x="24398" y="21435"/>
                      <a:pt x="24369" y="21509"/>
                    </a:cubicBezTo>
                    <a:cubicBezTo>
                      <a:pt x="24376" y="21561"/>
                      <a:pt x="24420" y="21579"/>
                      <a:pt x="24507" y="21562"/>
                    </a:cubicBezTo>
                    <a:cubicBezTo>
                      <a:pt x="24500" y="21739"/>
                      <a:pt x="24493" y="21916"/>
                      <a:pt x="24485" y="22093"/>
                    </a:cubicBezTo>
                    <a:cubicBezTo>
                      <a:pt x="24493" y="22145"/>
                      <a:pt x="24551" y="22228"/>
                      <a:pt x="24668" y="22340"/>
                    </a:cubicBezTo>
                    <a:cubicBezTo>
                      <a:pt x="24602" y="22461"/>
                      <a:pt x="24588" y="22599"/>
                      <a:pt x="24617" y="22755"/>
                    </a:cubicBezTo>
                    <a:lnTo>
                      <a:pt x="24675" y="23066"/>
                    </a:lnTo>
                    <a:cubicBezTo>
                      <a:pt x="27690" y="21388"/>
                      <a:pt x="30734" y="20282"/>
                      <a:pt x="33756" y="19748"/>
                    </a:cubicBezTo>
                    <a:cubicBezTo>
                      <a:pt x="33800" y="19740"/>
                      <a:pt x="33836" y="19733"/>
                      <a:pt x="33880" y="19725"/>
                    </a:cubicBezTo>
                    <a:cubicBezTo>
                      <a:pt x="42289" y="18239"/>
                      <a:pt x="49924" y="20469"/>
                      <a:pt x="56428" y="26262"/>
                    </a:cubicBezTo>
                    <a:cubicBezTo>
                      <a:pt x="59918" y="29996"/>
                      <a:pt x="61866" y="34008"/>
                      <a:pt x="62378" y="38238"/>
                    </a:cubicBezTo>
                    <a:cubicBezTo>
                      <a:pt x="63239" y="45371"/>
                      <a:pt x="60545" y="51601"/>
                      <a:pt x="54669" y="57112"/>
                    </a:cubicBezTo>
                    <a:cubicBezTo>
                      <a:pt x="51187" y="60296"/>
                      <a:pt x="45340" y="62489"/>
                      <a:pt x="37026" y="64064"/>
                    </a:cubicBezTo>
                    <a:cubicBezTo>
                      <a:pt x="36807" y="64105"/>
                      <a:pt x="36595" y="64145"/>
                      <a:pt x="36376" y="64186"/>
                    </a:cubicBezTo>
                    <a:cubicBezTo>
                      <a:pt x="26128" y="66144"/>
                      <a:pt x="21025" y="67193"/>
                      <a:pt x="20923" y="66729"/>
                    </a:cubicBezTo>
                    <a:cubicBezTo>
                      <a:pt x="20310" y="64994"/>
                      <a:pt x="14135" y="44997"/>
                      <a:pt x="922" y="7095"/>
                    </a:cubicBezTo>
                    <a:cubicBezTo>
                      <a:pt x="1411" y="6841"/>
                      <a:pt x="7777" y="4229"/>
                      <a:pt x="20317" y="8"/>
                    </a:cubicBezTo>
                    <a:cubicBezTo>
                      <a:pt x="20317" y="8"/>
                      <a:pt x="20317" y="8"/>
                      <a:pt x="20317" y="8"/>
                    </a:cubicBezTo>
                    <a:close/>
                    <a:moveTo>
                      <a:pt x="27281" y="36556"/>
                    </a:moveTo>
                    <a:lnTo>
                      <a:pt x="28938" y="44890"/>
                    </a:lnTo>
                    <a:cubicBezTo>
                      <a:pt x="28945" y="44942"/>
                      <a:pt x="28916" y="44975"/>
                      <a:pt x="28836" y="44992"/>
                    </a:cubicBezTo>
                    <a:cubicBezTo>
                      <a:pt x="28887" y="45049"/>
                      <a:pt x="28938" y="45106"/>
                      <a:pt x="28989" y="45163"/>
                    </a:cubicBezTo>
                    <a:lnTo>
                      <a:pt x="29011" y="45279"/>
                    </a:lnTo>
                    <a:cubicBezTo>
                      <a:pt x="29018" y="45331"/>
                      <a:pt x="28989" y="45365"/>
                      <a:pt x="28909" y="45381"/>
                    </a:cubicBezTo>
                    <a:cubicBezTo>
                      <a:pt x="28960" y="45438"/>
                      <a:pt x="29011" y="45495"/>
                      <a:pt x="29069" y="45552"/>
                    </a:cubicBezTo>
                    <a:cubicBezTo>
                      <a:pt x="29084" y="45630"/>
                      <a:pt x="29055" y="45676"/>
                      <a:pt x="28975" y="45693"/>
                    </a:cubicBezTo>
                    <a:cubicBezTo>
                      <a:pt x="29026" y="45750"/>
                      <a:pt x="29077" y="45807"/>
                      <a:pt x="29128" y="45864"/>
                    </a:cubicBezTo>
                    <a:lnTo>
                      <a:pt x="29142" y="45941"/>
                    </a:lnTo>
                    <a:cubicBezTo>
                      <a:pt x="29157" y="46019"/>
                      <a:pt x="29128" y="46066"/>
                      <a:pt x="29048" y="46082"/>
                    </a:cubicBezTo>
                    <a:cubicBezTo>
                      <a:pt x="29099" y="46139"/>
                      <a:pt x="29150" y="46196"/>
                      <a:pt x="29208" y="46253"/>
                    </a:cubicBezTo>
                    <a:cubicBezTo>
                      <a:pt x="29179" y="46326"/>
                      <a:pt x="29157" y="46399"/>
                      <a:pt x="29128" y="46472"/>
                    </a:cubicBezTo>
                    <a:cubicBezTo>
                      <a:pt x="29223" y="46560"/>
                      <a:pt x="29281" y="46642"/>
                      <a:pt x="29296" y="46720"/>
                    </a:cubicBezTo>
                    <a:cubicBezTo>
                      <a:pt x="29259" y="46728"/>
                      <a:pt x="29223" y="46736"/>
                      <a:pt x="29179" y="46744"/>
                    </a:cubicBezTo>
                    <a:cubicBezTo>
                      <a:pt x="29194" y="46822"/>
                      <a:pt x="29237" y="46854"/>
                      <a:pt x="29325" y="46837"/>
                    </a:cubicBezTo>
                    <a:cubicBezTo>
                      <a:pt x="29318" y="47001"/>
                      <a:pt x="29310" y="47164"/>
                      <a:pt x="29303" y="47328"/>
                    </a:cubicBezTo>
                    <a:lnTo>
                      <a:pt x="29924" y="50443"/>
                    </a:lnTo>
                    <a:cubicBezTo>
                      <a:pt x="30004" y="50859"/>
                      <a:pt x="32800" y="50676"/>
                      <a:pt x="38325" y="50061"/>
                    </a:cubicBezTo>
                    <a:cubicBezTo>
                      <a:pt x="38362" y="50054"/>
                      <a:pt x="38406" y="50047"/>
                      <a:pt x="38449" y="50040"/>
                    </a:cubicBezTo>
                    <a:cubicBezTo>
                      <a:pt x="42654" y="49286"/>
                      <a:pt x="45530" y="47920"/>
                      <a:pt x="47107" y="45848"/>
                    </a:cubicBezTo>
                    <a:cubicBezTo>
                      <a:pt x="48932" y="43714"/>
                      <a:pt x="49705" y="41543"/>
                      <a:pt x="49370" y="39317"/>
                    </a:cubicBezTo>
                    <a:lnTo>
                      <a:pt x="49194" y="38139"/>
                    </a:lnTo>
                    <a:cubicBezTo>
                      <a:pt x="49041" y="37147"/>
                      <a:pt x="48209" y="35902"/>
                      <a:pt x="46683" y="34426"/>
                    </a:cubicBezTo>
                    <a:cubicBezTo>
                      <a:pt x="44355" y="33017"/>
                      <a:pt x="41187" y="32352"/>
                      <a:pt x="37201" y="32484"/>
                    </a:cubicBezTo>
                    <a:cubicBezTo>
                      <a:pt x="36369" y="32548"/>
                      <a:pt x="35778" y="32613"/>
                      <a:pt x="35427" y="32676"/>
                    </a:cubicBezTo>
                    <a:cubicBezTo>
                      <a:pt x="32026" y="33284"/>
                      <a:pt x="29296" y="34590"/>
                      <a:pt x="27281" y="36557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79E6919F-73C6-0EDA-5B59-B5E5B59414FA}"/>
                  </a:ext>
                </a:extLst>
              </p:cNvPr>
              <p:cNvSpPr/>
              <p:nvPr/>
            </p:nvSpPr>
            <p:spPr>
              <a:xfrm>
                <a:off x="10607198" y="123157"/>
                <a:ext cx="47805" cy="44353"/>
              </a:xfrm>
              <a:custGeom>
                <a:avLst/>
                <a:gdLst>
                  <a:gd name="connsiteX0" fmla="*/ 22700 w 47805"/>
                  <a:gd name="connsiteY0" fmla="*/ 149 h 44353"/>
                  <a:gd name="connsiteX1" fmla="*/ 24145 w 47805"/>
                  <a:gd name="connsiteY1" fmla="*/ 57 h 44353"/>
                  <a:gd name="connsiteX2" fmla="*/ 43482 w 47805"/>
                  <a:gd name="connsiteY2" fmla="*/ 7801 h 44353"/>
                  <a:gd name="connsiteX3" fmla="*/ 48701 w 47805"/>
                  <a:gd name="connsiteY3" fmla="*/ 20716 h 44353"/>
                  <a:gd name="connsiteX4" fmla="*/ 48723 w 47805"/>
                  <a:gd name="connsiteY4" fmla="*/ 21792 h 44353"/>
                  <a:gd name="connsiteX5" fmla="*/ 40730 w 47805"/>
                  <a:gd name="connsiteY5" fmla="*/ 38474 h 44353"/>
                  <a:gd name="connsiteX6" fmla="*/ 26868 w 47805"/>
                  <a:gd name="connsiteY6" fmla="*/ 44236 h 44353"/>
                  <a:gd name="connsiteX7" fmla="*/ 25547 w 47805"/>
                  <a:gd name="connsiteY7" fmla="*/ 44316 h 44353"/>
                  <a:gd name="connsiteX8" fmla="*/ 7283 w 47805"/>
                  <a:gd name="connsiteY8" fmla="*/ 37183 h 44353"/>
                  <a:gd name="connsiteX9" fmla="*/ 1159 w 47805"/>
                  <a:gd name="connsiteY9" fmla="*/ 24772 h 44353"/>
                  <a:gd name="connsiteX10" fmla="*/ 1042 w 47805"/>
                  <a:gd name="connsiteY10" fmla="*/ 23706 h 44353"/>
                  <a:gd name="connsiteX11" fmla="*/ 7940 w 47805"/>
                  <a:gd name="connsiteY11" fmla="*/ 6467 h 44353"/>
                  <a:gd name="connsiteX12" fmla="*/ 22707 w 47805"/>
                  <a:gd name="connsiteY12" fmla="*/ 149 h 44353"/>
                  <a:gd name="connsiteX13" fmla="*/ 15743 w 47805"/>
                  <a:gd name="connsiteY13" fmla="*/ 23893 h 44353"/>
                  <a:gd name="connsiteX14" fmla="*/ 21174 w 47805"/>
                  <a:gd name="connsiteY14" fmla="*/ 30857 h 44353"/>
                  <a:gd name="connsiteX15" fmla="*/ 25357 w 47805"/>
                  <a:gd name="connsiteY15" fmla="*/ 31498 h 44353"/>
                  <a:gd name="connsiteX16" fmla="*/ 32956 w 47805"/>
                  <a:gd name="connsiteY16" fmla="*/ 26587 h 44353"/>
                  <a:gd name="connsiteX17" fmla="*/ 33868 w 47805"/>
                  <a:gd name="connsiteY17" fmla="*/ 22562 h 44353"/>
                  <a:gd name="connsiteX18" fmla="*/ 28489 w 47805"/>
                  <a:gd name="connsiteY18" fmla="*/ 15460 h 44353"/>
                  <a:gd name="connsiteX19" fmla="*/ 24182 w 47805"/>
                  <a:gd name="connsiteY19" fmla="*/ 14758 h 44353"/>
                  <a:gd name="connsiteX20" fmla="*/ 16481 w 47805"/>
                  <a:gd name="connsiteY20" fmla="*/ 19847 h 44353"/>
                  <a:gd name="connsiteX21" fmla="*/ 15743 w 47805"/>
                  <a:gd name="connsiteY21" fmla="*/ 23893 h 4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7805" h="44353">
                    <a:moveTo>
                      <a:pt x="22700" y="149"/>
                    </a:moveTo>
                    <a:cubicBezTo>
                      <a:pt x="23182" y="118"/>
                      <a:pt x="23663" y="87"/>
                      <a:pt x="24145" y="57"/>
                    </a:cubicBezTo>
                    <a:cubicBezTo>
                      <a:pt x="31321" y="-391"/>
                      <a:pt x="37854" y="2215"/>
                      <a:pt x="43482" y="7801"/>
                    </a:cubicBezTo>
                    <a:cubicBezTo>
                      <a:pt x="46920" y="12012"/>
                      <a:pt x="48621" y="16334"/>
                      <a:pt x="48701" y="20716"/>
                    </a:cubicBezTo>
                    <a:lnTo>
                      <a:pt x="48723" y="21792"/>
                    </a:lnTo>
                    <a:cubicBezTo>
                      <a:pt x="48825" y="28013"/>
                      <a:pt x="46080" y="33531"/>
                      <a:pt x="40730" y="38474"/>
                    </a:cubicBezTo>
                    <a:cubicBezTo>
                      <a:pt x="36328" y="42036"/>
                      <a:pt x="31751" y="43946"/>
                      <a:pt x="26868" y="44236"/>
                    </a:cubicBezTo>
                    <a:cubicBezTo>
                      <a:pt x="26430" y="44262"/>
                      <a:pt x="25985" y="44288"/>
                      <a:pt x="25547" y="44316"/>
                    </a:cubicBezTo>
                    <a:cubicBezTo>
                      <a:pt x="19006" y="44721"/>
                      <a:pt x="13013" y="42358"/>
                      <a:pt x="7283" y="37183"/>
                    </a:cubicBezTo>
                    <a:cubicBezTo>
                      <a:pt x="3728" y="33229"/>
                      <a:pt x="1648" y="29116"/>
                      <a:pt x="1159" y="24772"/>
                    </a:cubicBezTo>
                    <a:lnTo>
                      <a:pt x="1042" y="23706"/>
                    </a:lnTo>
                    <a:cubicBezTo>
                      <a:pt x="356" y="17557"/>
                      <a:pt x="2560" y="11769"/>
                      <a:pt x="7940" y="6467"/>
                    </a:cubicBezTo>
                    <a:cubicBezTo>
                      <a:pt x="12437" y="2611"/>
                      <a:pt x="17408" y="494"/>
                      <a:pt x="22707" y="149"/>
                    </a:cubicBezTo>
                    <a:close/>
                    <a:moveTo>
                      <a:pt x="15743" y="23893"/>
                    </a:moveTo>
                    <a:cubicBezTo>
                      <a:pt x="15984" y="26905"/>
                      <a:pt x="17817" y="29208"/>
                      <a:pt x="21174" y="30857"/>
                    </a:cubicBezTo>
                    <a:cubicBezTo>
                      <a:pt x="22685" y="31362"/>
                      <a:pt x="24080" y="31577"/>
                      <a:pt x="25357" y="31498"/>
                    </a:cubicBezTo>
                    <a:cubicBezTo>
                      <a:pt x="28634" y="31296"/>
                      <a:pt x="31153" y="29672"/>
                      <a:pt x="32956" y="26587"/>
                    </a:cubicBezTo>
                    <a:cubicBezTo>
                      <a:pt x="33620" y="25228"/>
                      <a:pt x="33927" y="23887"/>
                      <a:pt x="33868" y="22562"/>
                    </a:cubicBezTo>
                    <a:cubicBezTo>
                      <a:pt x="33730" y="19517"/>
                      <a:pt x="31956" y="17131"/>
                      <a:pt x="28489" y="15460"/>
                    </a:cubicBezTo>
                    <a:cubicBezTo>
                      <a:pt x="26941" y="14907"/>
                      <a:pt x="25503" y="14674"/>
                      <a:pt x="24182" y="14758"/>
                    </a:cubicBezTo>
                    <a:cubicBezTo>
                      <a:pt x="20817" y="14970"/>
                      <a:pt x="18233" y="16679"/>
                      <a:pt x="16481" y="19847"/>
                    </a:cubicBezTo>
                    <a:cubicBezTo>
                      <a:pt x="15875" y="21197"/>
                      <a:pt x="15634" y="22546"/>
                      <a:pt x="15743" y="2389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96AFF6FB-1756-424C-3179-F28935501723}"/>
                  </a:ext>
                </a:extLst>
              </p:cNvPr>
              <p:cNvSpPr/>
              <p:nvPr/>
            </p:nvSpPr>
            <p:spPr>
              <a:xfrm>
                <a:off x="10658277" y="122105"/>
                <a:ext cx="47214" cy="44990"/>
              </a:xfrm>
              <a:custGeom>
                <a:avLst/>
                <a:gdLst>
                  <a:gd name="connsiteX0" fmla="*/ 21921 w 47214"/>
                  <a:gd name="connsiteY0" fmla="*/ 13 h 44990"/>
                  <a:gd name="connsiteX1" fmla="*/ 23541 w 47214"/>
                  <a:gd name="connsiteY1" fmla="*/ 54 h 44990"/>
                  <a:gd name="connsiteX2" fmla="*/ 36827 w 47214"/>
                  <a:gd name="connsiteY2" fmla="*/ 5871 h 44990"/>
                  <a:gd name="connsiteX3" fmla="*/ 37717 w 47214"/>
                  <a:gd name="connsiteY3" fmla="*/ 3435 h 44990"/>
                  <a:gd name="connsiteX4" fmla="*/ 48134 w 47214"/>
                  <a:gd name="connsiteY4" fmla="*/ 8569 h 44990"/>
                  <a:gd name="connsiteX5" fmla="*/ 41316 w 47214"/>
                  <a:gd name="connsiteY5" fmla="*/ 42621 h 44990"/>
                  <a:gd name="connsiteX6" fmla="*/ 28352 w 47214"/>
                  <a:gd name="connsiteY6" fmla="*/ 44998 h 44990"/>
                  <a:gd name="connsiteX7" fmla="*/ 26147 w 47214"/>
                  <a:gd name="connsiteY7" fmla="*/ 40119 h 44990"/>
                  <a:gd name="connsiteX8" fmla="*/ 21271 w 47214"/>
                  <a:gd name="connsiteY8" fmla="*/ 40643 h 44990"/>
                  <a:gd name="connsiteX9" fmla="*/ 19760 w 47214"/>
                  <a:gd name="connsiteY9" fmla="*/ 40603 h 44990"/>
                  <a:gd name="connsiteX10" fmla="*/ 6409 w 47214"/>
                  <a:gd name="connsiteY10" fmla="*/ 34410 h 44990"/>
                  <a:gd name="connsiteX11" fmla="*/ 934 w 47214"/>
                  <a:gd name="connsiteY11" fmla="*/ 21324 h 44990"/>
                  <a:gd name="connsiteX12" fmla="*/ 920 w 47214"/>
                  <a:gd name="connsiteY12" fmla="*/ 20089 h 44990"/>
                  <a:gd name="connsiteX13" fmla="*/ 7716 w 47214"/>
                  <a:gd name="connsiteY13" fmla="*/ 5425 h 44990"/>
                  <a:gd name="connsiteX14" fmla="*/ 21921 w 47214"/>
                  <a:gd name="connsiteY14" fmla="*/ 13 h 44990"/>
                  <a:gd name="connsiteX15" fmla="*/ 21921 w 47214"/>
                  <a:gd name="connsiteY15" fmla="*/ 13 h 44990"/>
                  <a:gd name="connsiteX16" fmla="*/ 15293 w 47214"/>
                  <a:gd name="connsiteY16" fmla="*/ 19481 h 44990"/>
                  <a:gd name="connsiteX17" fmla="*/ 16950 w 47214"/>
                  <a:gd name="connsiteY17" fmla="*/ 23778 h 44990"/>
                  <a:gd name="connsiteX18" fmla="*/ 23169 w 47214"/>
                  <a:gd name="connsiteY18" fmla="*/ 27039 h 44990"/>
                  <a:gd name="connsiteX19" fmla="*/ 23330 w 47214"/>
                  <a:gd name="connsiteY19" fmla="*/ 27124 h 44990"/>
                  <a:gd name="connsiteX20" fmla="*/ 30264 w 47214"/>
                  <a:gd name="connsiteY20" fmla="*/ 26129 h 44990"/>
                  <a:gd name="connsiteX21" fmla="*/ 32710 w 47214"/>
                  <a:gd name="connsiteY21" fmla="*/ 18758 h 44990"/>
                  <a:gd name="connsiteX22" fmla="*/ 27184 w 47214"/>
                  <a:gd name="connsiteY22" fmla="*/ 13305 h 44990"/>
                  <a:gd name="connsiteX23" fmla="*/ 22366 w 47214"/>
                  <a:gd name="connsiteY23" fmla="*/ 12521 h 44990"/>
                  <a:gd name="connsiteX24" fmla="*/ 17775 w 47214"/>
                  <a:gd name="connsiteY24" fmla="*/ 14295 h 44990"/>
                  <a:gd name="connsiteX25" fmla="*/ 15512 w 47214"/>
                  <a:gd name="connsiteY25" fmla="*/ 18248 h 44990"/>
                  <a:gd name="connsiteX26" fmla="*/ 15293 w 47214"/>
                  <a:gd name="connsiteY26" fmla="*/ 19481 h 44990"/>
                  <a:gd name="connsiteX27" fmla="*/ 15293 w 47214"/>
                  <a:gd name="connsiteY27" fmla="*/ 19481 h 4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7214" h="44990">
                    <a:moveTo>
                      <a:pt x="21921" y="13"/>
                    </a:moveTo>
                    <a:cubicBezTo>
                      <a:pt x="22461" y="26"/>
                      <a:pt x="23001" y="39"/>
                      <a:pt x="23541" y="54"/>
                    </a:cubicBezTo>
                    <a:cubicBezTo>
                      <a:pt x="28228" y="178"/>
                      <a:pt x="32695" y="2122"/>
                      <a:pt x="36827" y="5871"/>
                    </a:cubicBezTo>
                    <a:cubicBezTo>
                      <a:pt x="37126" y="5059"/>
                      <a:pt x="37418" y="4247"/>
                      <a:pt x="37717" y="3435"/>
                    </a:cubicBezTo>
                    <a:cubicBezTo>
                      <a:pt x="44360" y="6540"/>
                      <a:pt x="47783" y="8306"/>
                      <a:pt x="48134" y="8569"/>
                    </a:cubicBezTo>
                    <a:cubicBezTo>
                      <a:pt x="43579" y="30570"/>
                      <a:pt x="41462" y="41936"/>
                      <a:pt x="41316" y="42621"/>
                    </a:cubicBezTo>
                    <a:cubicBezTo>
                      <a:pt x="38038" y="43212"/>
                      <a:pt x="33425" y="44036"/>
                      <a:pt x="28352" y="44998"/>
                    </a:cubicBezTo>
                    <a:cubicBezTo>
                      <a:pt x="28228" y="44807"/>
                      <a:pt x="27505" y="43177"/>
                      <a:pt x="26147" y="40119"/>
                    </a:cubicBezTo>
                    <a:cubicBezTo>
                      <a:pt x="24220" y="40502"/>
                      <a:pt x="22592" y="40679"/>
                      <a:pt x="21271" y="40643"/>
                    </a:cubicBezTo>
                    <a:cubicBezTo>
                      <a:pt x="20767" y="40629"/>
                      <a:pt x="20264" y="40616"/>
                      <a:pt x="19760" y="40603"/>
                    </a:cubicBezTo>
                    <a:cubicBezTo>
                      <a:pt x="15045" y="40486"/>
                      <a:pt x="10636" y="38425"/>
                      <a:pt x="6409" y="34410"/>
                    </a:cubicBezTo>
                    <a:cubicBezTo>
                      <a:pt x="2854" y="30318"/>
                      <a:pt x="986" y="25975"/>
                      <a:pt x="934" y="21324"/>
                    </a:cubicBezTo>
                    <a:lnTo>
                      <a:pt x="920" y="20089"/>
                    </a:lnTo>
                    <a:cubicBezTo>
                      <a:pt x="862" y="14781"/>
                      <a:pt x="3066" y="9865"/>
                      <a:pt x="7716" y="5425"/>
                    </a:cubicBezTo>
                    <a:cubicBezTo>
                      <a:pt x="12198" y="1705"/>
                      <a:pt x="16972" y="-105"/>
                      <a:pt x="21921" y="13"/>
                    </a:cubicBezTo>
                    <a:cubicBezTo>
                      <a:pt x="21921" y="13"/>
                      <a:pt x="21921" y="13"/>
                      <a:pt x="21921" y="13"/>
                    </a:cubicBezTo>
                    <a:close/>
                    <a:moveTo>
                      <a:pt x="15293" y="19481"/>
                    </a:moveTo>
                    <a:cubicBezTo>
                      <a:pt x="15278" y="20679"/>
                      <a:pt x="15833" y="22108"/>
                      <a:pt x="16950" y="23778"/>
                    </a:cubicBezTo>
                    <a:cubicBezTo>
                      <a:pt x="18578" y="25883"/>
                      <a:pt x="20643" y="26965"/>
                      <a:pt x="23169" y="27039"/>
                    </a:cubicBezTo>
                    <a:cubicBezTo>
                      <a:pt x="23162" y="27092"/>
                      <a:pt x="23220" y="27120"/>
                      <a:pt x="23330" y="27124"/>
                    </a:cubicBezTo>
                    <a:cubicBezTo>
                      <a:pt x="27249" y="26892"/>
                      <a:pt x="29556" y="26584"/>
                      <a:pt x="30264" y="26129"/>
                    </a:cubicBezTo>
                    <a:cubicBezTo>
                      <a:pt x="31067" y="23671"/>
                      <a:pt x="31885" y="21214"/>
                      <a:pt x="32710" y="18758"/>
                    </a:cubicBezTo>
                    <a:cubicBezTo>
                      <a:pt x="31527" y="16120"/>
                      <a:pt x="29680" y="14296"/>
                      <a:pt x="27184" y="13305"/>
                    </a:cubicBezTo>
                    <a:cubicBezTo>
                      <a:pt x="25892" y="12835"/>
                      <a:pt x="24286" y="12571"/>
                      <a:pt x="22366" y="12521"/>
                    </a:cubicBezTo>
                    <a:cubicBezTo>
                      <a:pt x="20322" y="12841"/>
                      <a:pt x="18789" y="13436"/>
                      <a:pt x="17775" y="14295"/>
                    </a:cubicBezTo>
                    <a:cubicBezTo>
                      <a:pt x="16453" y="15574"/>
                      <a:pt x="15702" y="16894"/>
                      <a:pt x="15512" y="18248"/>
                    </a:cubicBezTo>
                    <a:cubicBezTo>
                      <a:pt x="15512" y="18381"/>
                      <a:pt x="15439" y="18792"/>
                      <a:pt x="15293" y="19481"/>
                    </a:cubicBezTo>
                    <a:cubicBezTo>
                      <a:pt x="15293" y="19481"/>
                      <a:pt x="15293" y="19481"/>
                      <a:pt x="15293" y="19481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C77C3E2A-05E9-4F45-6A39-C1CC033AFDA4}"/>
                  </a:ext>
                </a:extLst>
              </p:cNvPr>
              <p:cNvSpPr/>
              <p:nvPr/>
            </p:nvSpPr>
            <p:spPr>
              <a:xfrm>
                <a:off x="10713149" y="126446"/>
                <a:ext cx="41286" cy="42806"/>
              </a:xfrm>
              <a:custGeom>
                <a:avLst/>
                <a:gdLst>
                  <a:gd name="connsiteX0" fmla="*/ 29714 w 41286"/>
                  <a:gd name="connsiteY0" fmla="*/ 472 h 42806"/>
                  <a:gd name="connsiteX1" fmla="*/ 30605 w 41286"/>
                  <a:gd name="connsiteY1" fmla="*/ 579 h 42806"/>
                  <a:gd name="connsiteX2" fmla="*/ 42204 w 41286"/>
                  <a:gd name="connsiteY2" fmla="*/ 5564 h 42806"/>
                  <a:gd name="connsiteX3" fmla="*/ 36349 w 41286"/>
                  <a:gd name="connsiteY3" fmla="*/ 16844 h 42806"/>
                  <a:gd name="connsiteX4" fmla="*/ 36225 w 41286"/>
                  <a:gd name="connsiteY4" fmla="*/ 16827 h 42806"/>
                  <a:gd name="connsiteX5" fmla="*/ 30451 w 41286"/>
                  <a:gd name="connsiteY5" fmla="*/ 13948 h 42806"/>
                  <a:gd name="connsiteX6" fmla="*/ 19765 w 41286"/>
                  <a:gd name="connsiteY6" fmla="*/ 19711 h 42806"/>
                  <a:gd name="connsiteX7" fmla="*/ 19655 w 41286"/>
                  <a:gd name="connsiteY7" fmla="*/ 19980 h 42806"/>
                  <a:gd name="connsiteX8" fmla="*/ 19057 w 41286"/>
                  <a:gd name="connsiteY8" fmla="*/ 41618 h 42806"/>
                  <a:gd name="connsiteX9" fmla="*/ 5202 w 41286"/>
                  <a:gd name="connsiteY9" fmla="*/ 42814 h 42806"/>
                  <a:gd name="connsiteX10" fmla="*/ 917 w 41286"/>
                  <a:gd name="connsiteY10" fmla="*/ 977 h 42806"/>
                  <a:gd name="connsiteX11" fmla="*/ 19954 w 41286"/>
                  <a:gd name="connsiteY11" fmla="*/ 7 h 42806"/>
                  <a:gd name="connsiteX12" fmla="*/ 20064 w 41286"/>
                  <a:gd name="connsiteY12" fmla="*/ 583 h 42806"/>
                  <a:gd name="connsiteX13" fmla="*/ 19984 w 41286"/>
                  <a:gd name="connsiteY13" fmla="*/ 1339 h 42806"/>
                  <a:gd name="connsiteX14" fmla="*/ 29714 w 41286"/>
                  <a:gd name="connsiteY14" fmla="*/ 472 h 42806"/>
                  <a:gd name="connsiteX15" fmla="*/ 29714 w 41286"/>
                  <a:gd name="connsiteY15" fmla="*/ 472 h 4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286" h="42806">
                    <a:moveTo>
                      <a:pt x="29714" y="472"/>
                    </a:moveTo>
                    <a:cubicBezTo>
                      <a:pt x="30013" y="507"/>
                      <a:pt x="30305" y="543"/>
                      <a:pt x="30605" y="579"/>
                    </a:cubicBezTo>
                    <a:cubicBezTo>
                      <a:pt x="35028" y="1119"/>
                      <a:pt x="38911" y="2790"/>
                      <a:pt x="42204" y="5564"/>
                    </a:cubicBezTo>
                    <a:cubicBezTo>
                      <a:pt x="38999" y="11826"/>
                      <a:pt x="37152" y="15445"/>
                      <a:pt x="36349" y="16844"/>
                    </a:cubicBezTo>
                    <a:cubicBezTo>
                      <a:pt x="36306" y="16838"/>
                      <a:pt x="36269" y="16833"/>
                      <a:pt x="36225" y="16827"/>
                    </a:cubicBezTo>
                    <a:cubicBezTo>
                      <a:pt x="34619" y="15188"/>
                      <a:pt x="32692" y="14226"/>
                      <a:pt x="30451" y="13948"/>
                    </a:cubicBezTo>
                    <a:cubicBezTo>
                      <a:pt x="26327" y="13437"/>
                      <a:pt x="22743" y="15367"/>
                      <a:pt x="19765" y="19711"/>
                    </a:cubicBezTo>
                    <a:cubicBezTo>
                      <a:pt x="19757" y="19790"/>
                      <a:pt x="19714" y="19880"/>
                      <a:pt x="19655" y="19980"/>
                    </a:cubicBezTo>
                    <a:cubicBezTo>
                      <a:pt x="19334" y="34089"/>
                      <a:pt x="19093" y="41300"/>
                      <a:pt x="19057" y="41618"/>
                    </a:cubicBezTo>
                    <a:cubicBezTo>
                      <a:pt x="18918" y="41656"/>
                      <a:pt x="14268" y="41961"/>
                      <a:pt x="5202" y="42814"/>
                    </a:cubicBezTo>
                    <a:cubicBezTo>
                      <a:pt x="5165" y="42623"/>
                      <a:pt x="4063" y="28665"/>
                      <a:pt x="917" y="977"/>
                    </a:cubicBezTo>
                    <a:cubicBezTo>
                      <a:pt x="7246" y="564"/>
                      <a:pt x="13596" y="242"/>
                      <a:pt x="19954" y="7"/>
                    </a:cubicBezTo>
                    <a:cubicBezTo>
                      <a:pt x="20049" y="232"/>
                      <a:pt x="20086" y="423"/>
                      <a:pt x="20064" y="583"/>
                    </a:cubicBezTo>
                    <a:lnTo>
                      <a:pt x="19984" y="1339"/>
                    </a:lnTo>
                    <a:cubicBezTo>
                      <a:pt x="23473" y="397"/>
                      <a:pt x="26728" y="112"/>
                      <a:pt x="29714" y="472"/>
                    </a:cubicBezTo>
                    <a:cubicBezTo>
                      <a:pt x="29714" y="472"/>
                      <a:pt x="29714" y="472"/>
                      <a:pt x="29714" y="472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422C4FC5-9712-4FE7-886D-5EFF16909879}"/>
                  </a:ext>
                </a:extLst>
              </p:cNvPr>
              <p:cNvSpPr/>
              <p:nvPr/>
            </p:nvSpPr>
            <p:spPr>
              <a:xfrm>
                <a:off x="10752975" y="117762"/>
                <a:ext cx="51513" cy="61870"/>
              </a:xfrm>
              <a:custGeom>
                <a:avLst/>
                <a:gdLst>
                  <a:gd name="connsiteX0" fmla="*/ 52386 w 51513"/>
                  <a:gd name="connsiteY0" fmla="*/ 2170 h 61870"/>
                  <a:gd name="connsiteX1" fmla="*/ 52429 w 51513"/>
                  <a:gd name="connsiteY1" fmla="*/ 2383 h 61870"/>
                  <a:gd name="connsiteX2" fmla="*/ 37845 w 51513"/>
                  <a:gd name="connsiteY2" fmla="*/ 61837 h 61870"/>
                  <a:gd name="connsiteX3" fmla="*/ 37633 w 51513"/>
                  <a:gd name="connsiteY3" fmla="*/ 61878 h 61870"/>
                  <a:gd name="connsiteX4" fmla="*/ 22457 w 51513"/>
                  <a:gd name="connsiteY4" fmla="*/ 56684 h 61870"/>
                  <a:gd name="connsiteX5" fmla="*/ 22414 w 51513"/>
                  <a:gd name="connsiteY5" fmla="*/ 56473 h 61870"/>
                  <a:gd name="connsiteX6" fmla="*/ 22888 w 51513"/>
                  <a:gd name="connsiteY6" fmla="*/ 54690 h 61870"/>
                  <a:gd name="connsiteX7" fmla="*/ 10267 w 51513"/>
                  <a:gd name="connsiteY7" fmla="*/ 48733 h 61870"/>
                  <a:gd name="connsiteX8" fmla="*/ 4603 w 51513"/>
                  <a:gd name="connsiteY8" fmla="*/ 42739 h 61870"/>
                  <a:gd name="connsiteX9" fmla="*/ 1055 w 51513"/>
                  <a:gd name="connsiteY9" fmla="*/ 29821 h 61870"/>
                  <a:gd name="connsiteX10" fmla="*/ 1208 w 51513"/>
                  <a:gd name="connsiteY10" fmla="*/ 28712 h 61870"/>
                  <a:gd name="connsiteX11" fmla="*/ 10471 w 51513"/>
                  <a:gd name="connsiteY11" fmla="*/ 16550 h 61870"/>
                  <a:gd name="connsiteX12" fmla="*/ 25173 w 51513"/>
                  <a:gd name="connsiteY12" fmla="*/ 14204 h 61870"/>
                  <a:gd name="connsiteX13" fmla="*/ 33947 w 51513"/>
                  <a:gd name="connsiteY13" fmla="*/ 17692 h 61870"/>
                  <a:gd name="connsiteX14" fmla="*/ 39378 w 51513"/>
                  <a:gd name="connsiteY14" fmla="*/ 7 h 61870"/>
                  <a:gd name="connsiteX15" fmla="*/ 39509 w 51513"/>
                  <a:gd name="connsiteY15" fmla="*/ 31 h 61870"/>
                  <a:gd name="connsiteX16" fmla="*/ 52386 w 51513"/>
                  <a:gd name="connsiteY16" fmla="*/ 2171 h 61870"/>
                  <a:gd name="connsiteX17" fmla="*/ 52386 w 51513"/>
                  <a:gd name="connsiteY17" fmla="*/ 2170 h 61870"/>
                  <a:gd name="connsiteX18" fmla="*/ 15574 w 51513"/>
                  <a:gd name="connsiteY18" fmla="*/ 31712 h 61870"/>
                  <a:gd name="connsiteX19" fmla="*/ 15413 w 51513"/>
                  <a:gd name="connsiteY19" fmla="*/ 32739 h 61870"/>
                  <a:gd name="connsiteX20" fmla="*/ 16822 w 51513"/>
                  <a:gd name="connsiteY20" fmla="*/ 37745 h 61870"/>
                  <a:gd name="connsiteX21" fmla="*/ 21414 w 51513"/>
                  <a:gd name="connsiteY21" fmla="*/ 41219 h 61870"/>
                  <a:gd name="connsiteX22" fmla="*/ 26217 w 51513"/>
                  <a:gd name="connsiteY22" fmla="*/ 43018 h 61870"/>
                  <a:gd name="connsiteX23" fmla="*/ 26377 w 51513"/>
                  <a:gd name="connsiteY23" fmla="*/ 43046 h 61870"/>
                  <a:gd name="connsiteX24" fmla="*/ 26399 w 51513"/>
                  <a:gd name="connsiteY24" fmla="*/ 42928 h 61870"/>
                  <a:gd name="connsiteX25" fmla="*/ 30173 w 51513"/>
                  <a:gd name="connsiteY25" fmla="*/ 29961 h 61870"/>
                  <a:gd name="connsiteX26" fmla="*/ 25041 w 51513"/>
                  <a:gd name="connsiteY26" fmla="*/ 26590 h 61870"/>
                  <a:gd name="connsiteX27" fmla="*/ 16435 w 51513"/>
                  <a:gd name="connsiteY27" fmla="*/ 29500 h 61870"/>
                  <a:gd name="connsiteX28" fmla="*/ 15581 w 51513"/>
                  <a:gd name="connsiteY28" fmla="*/ 31712 h 61870"/>
                  <a:gd name="connsiteX29" fmla="*/ 15581 w 51513"/>
                  <a:gd name="connsiteY29" fmla="*/ 31712 h 61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1513" h="61870">
                    <a:moveTo>
                      <a:pt x="52386" y="2170"/>
                    </a:moveTo>
                    <a:cubicBezTo>
                      <a:pt x="52400" y="2241"/>
                      <a:pt x="52415" y="2312"/>
                      <a:pt x="52429" y="2383"/>
                    </a:cubicBezTo>
                    <a:cubicBezTo>
                      <a:pt x="45035" y="32138"/>
                      <a:pt x="38473" y="59276"/>
                      <a:pt x="37845" y="61837"/>
                    </a:cubicBezTo>
                    <a:cubicBezTo>
                      <a:pt x="37772" y="61851"/>
                      <a:pt x="37699" y="61864"/>
                      <a:pt x="37633" y="61878"/>
                    </a:cubicBezTo>
                    <a:cubicBezTo>
                      <a:pt x="28122" y="58541"/>
                      <a:pt x="23020" y="56889"/>
                      <a:pt x="22457" y="56684"/>
                    </a:cubicBezTo>
                    <a:cubicBezTo>
                      <a:pt x="22443" y="56614"/>
                      <a:pt x="22428" y="56544"/>
                      <a:pt x="22414" y="56473"/>
                    </a:cubicBezTo>
                    <a:cubicBezTo>
                      <a:pt x="22713" y="55363"/>
                      <a:pt x="22873" y="54769"/>
                      <a:pt x="22888" y="54690"/>
                    </a:cubicBezTo>
                    <a:cubicBezTo>
                      <a:pt x="19092" y="54037"/>
                      <a:pt x="14924" y="52046"/>
                      <a:pt x="10267" y="48733"/>
                    </a:cubicBezTo>
                    <a:cubicBezTo>
                      <a:pt x="8552" y="47468"/>
                      <a:pt x="6676" y="45470"/>
                      <a:pt x="4603" y="42739"/>
                    </a:cubicBezTo>
                    <a:cubicBezTo>
                      <a:pt x="1697" y="38215"/>
                      <a:pt x="478" y="33919"/>
                      <a:pt x="1055" y="29821"/>
                    </a:cubicBezTo>
                    <a:lnTo>
                      <a:pt x="1208" y="28712"/>
                    </a:lnTo>
                    <a:cubicBezTo>
                      <a:pt x="1887" y="23881"/>
                      <a:pt x="4931" y="19793"/>
                      <a:pt x="10471" y="16550"/>
                    </a:cubicBezTo>
                    <a:cubicBezTo>
                      <a:pt x="15333" y="14152"/>
                      <a:pt x="20260" y="13371"/>
                      <a:pt x="25173" y="14204"/>
                    </a:cubicBezTo>
                    <a:cubicBezTo>
                      <a:pt x="28078" y="14697"/>
                      <a:pt x="31012" y="15859"/>
                      <a:pt x="33947" y="17692"/>
                    </a:cubicBezTo>
                    <a:cubicBezTo>
                      <a:pt x="37181" y="6748"/>
                      <a:pt x="39020" y="861"/>
                      <a:pt x="39378" y="7"/>
                    </a:cubicBezTo>
                    <a:cubicBezTo>
                      <a:pt x="39422" y="15"/>
                      <a:pt x="39465" y="23"/>
                      <a:pt x="39509" y="31"/>
                    </a:cubicBezTo>
                    <a:cubicBezTo>
                      <a:pt x="46714" y="1183"/>
                      <a:pt x="50991" y="1942"/>
                      <a:pt x="52386" y="2171"/>
                    </a:cubicBezTo>
                    <a:cubicBezTo>
                      <a:pt x="52386" y="2171"/>
                      <a:pt x="52386" y="2170"/>
                      <a:pt x="52386" y="2170"/>
                    </a:cubicBezTo>
                    <a:close/>
                    <a:moveTo>
                      <a:pt x="15574" y="31712"/>
                    </a:moveTo>
                    <a:lnTo>
                      <a:pt x="15413" y="32739"/>
                    </a:lnTo>
                    <a:cubicBezTo>
                      <a:pt x="15165" y="34266"/>
                      <a:pt x="15640" y="35934"/>
                      <a:pt x="16822" y="37745"/>
                    </a:cubicBezTo>
                    <a:cubicBezTo>
                      <a:pt x="18421" y="39544"/>
                      <a:pt x="19946" y="40702"/>
                      <a:pt x="21414" y="41219"/>
                    </a:cubicBezTo>
                    <a:cubicBezTo>
                      <a:pt x="23757" y="42265"/>
                      <a:pt x="25355" y="42867"/>
                      <a:pt x="26217" y="43018"/>
                    </a:cubicBezTo>
                    <a:cubicBezTo>
                      <a:pt x="26268" y="43028"/>
                      <a:pt x="26326" y="43037"/>
                      <a:pt x="26377" y="43046"/>
                    </a:cubicBezTo>
                    <a:lnTo>
                      <a:pt x="26399" y="42928"/>
                    </a:lnTo>
                    <a:cubicBezTo>
                      <a:pt x="27647" y="38604"/>
                      <a:pt x="28903" y="34281"/>
                      <a:pt x="30173" y="29961"/>
                    </a:cubicBezTo>
                    <a:cubicBezTo>
                      <a:pt x="28925" y="28089"/>
                      <a:pt x="27209" y="26961"/>
                      <a:pt x="25041" y="26590"/>
                    </a:cubicBezTo>
                    <a:cubicBezTo>
                      <a:pt x="20859" y="25874"/>
                      <a:pt x="17983" y="26861"/>
                      <a:pt x="16435" y="29500"/>
                    </a:cubicBezTo>
                    <a:cubicBezTo>
                      <a:pt x="15946" y="30448"/>
                      <a:pt x="15661" y="31186"/>
                      <a:pt x="15581" y="31712"/>
                    </a:cubicBezTo>
                    <a:cubicBezTo>
                      <a:pt x="15581" y="31712"/>
                      <a:pt x="15581" y="31712"/>
                      <a:pt x="15581" y="31712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22" name="Gráfico 21">
            <a:extLst>
              <a:ext uri="{FF2B5EF4-FFF2-40B4-BE49-F238E27FC236}">
                <a16:creationId xmlns:a16="http://schemas.microsoft.com/office/drawing/2014/main" id="{4774DD32-DC1F-D450-EA05-327E5392A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4387" y="971550"/>
            <a:ext cx="29432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2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6600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Cristiano Silva</dc:creator>
  <cp:lastModifiedBy>Cristiano Silva</cp:lastModifiedBy>
  <cp:revision>1</cp:revision>
  <dcterms:created xsi:type="dcterms:W3CDTF">2022-10-22T15:11:28Z</dcterms:created>
  <dcterms:modified xsi:type="dcterms:W3CDTF">2022-10-23T13:07:58Z</dcterms:modified>
</cp:coreProperties>
</file>